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438" r:id="rId3"/>
    <p:sldId id="439" r:id="rId4"/>
    <p:sldId id="362" r:id="rId5"/>
    <p:sldId id="424" r:id="rId6"/>
    <p:sldId id="425" r:id="rId7"/>
    <p:sldId id="322" r:id="rId8"/>
    <p:sldId id="421" r:id="rId9"/>
    <p:sldId id="422" r:id="rId10"/>
    <p:sldId id="429" r:id="rId11"/>
    <p:sldId id="428" r:id="rId12"/>
    <p:sldId id="431" r:id="rId13"/>
    <p:sldId id="433" r:id="rId14"/>
    <p:sldId id="434" r:id="rId15"/>
    <p:sldId id="435" r:id="rId16"/>
    <p:sldId id="436" r:id="rId17"/>
    <p:sldId id="426" r:id="rId18"/>
    <p:sldId id="427" r:id="rId19"/>
    <p:sldId id="423" r:id="rId20"/>
    <p:sldId id="430" r:id="rId21"/>
    <p:sldId id="432" r:id="rId22"/>
    <p:sldId id="440" r:id="rId23"/>
    <p:sldId id="420" r:id="rId24"/>
  </p:sldIdLst>
  <p:sldSz cx="12192000" cy="6858000"/>
  <p:notesSz cx="7102475" cy="9388475"/>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43636"/>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43636"/>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43636"/>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43636"/>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43636"/>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43636"/>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43636"/>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43636"/>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43636"/>
        </a:solidFill>
        <a:effectLst/>
        <a:uFillTx/>
        <a:latin typeface="+mn-lt"/>
        <a:ea typeface="+mn-ea"/>
        <a:cs typeface="+mn-cs"/>
        <a:sym typeface="Arial"/>
      </a:defRPr>
    </a:lvl9pPr>
  </p:defaultTextStyle>
  <p:extLst>
    <p:ext uri="{521415D9-36F7-43E2-AB2F-B90AF26B5E84}">
      <p14:sectionLst xmlns:p14="http://schemas.microsoft.com/office/powerpoint/2010/main">
        <p14:section name="TITLE SLIDES" id="{7D4C1C5C-3419-7C42-B430-466B7E93273A}">
          <p14:sldIdLst>
            <p14:sldId id="256"/>
            <p14:sldId id="438"/>
            <p14:sldId id="439"/>
            <p14:sldId id="362"/>
          </p14:sldIdLst>
        </p14:section>
        <p14:section name="REQUIRED PRESENTATION SLIDES" id="{A7B6C8EB-023D-A845-8C30-D00EB58ADCAE}">
          <p14:sldIdLst>
            <p14:sldId id="424"/>
            <p14:sldId id="425"/>
            <p14:sldId id="322"/>
            <p14:sldId id="421"/>
            <p14:sldId id="422"/>
            <p14:sldId id="429"/>
            <p14:sldId id="428"/>
            <p14:sldId id="431"/>
            <p14:sldId id="433"/>
            <p14:sldId id="434"/>
            <p14:sldId id="435"/>
            <p14:sldId id="436"/>
            <p14:sldId id="426"/>
            <p14:sldId id="427"/>
            <p14:sldId id="423"/>
            <p14:sldId id="430"/>
            <p14:sldId id="432"/>
            <p14:sldId id="440"/>
            <p14:sldId id="42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7A82"/>
    <a:srgbClr val="006D77"/>
    <a:srgbClr val="FFFFFF"/>
    <a:srgbClr val="F3F6F7"/>
    <a:srgbClr val="F0F3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343636"/>
        </a:fontRef>
        <a:srgbClr val="343636"/>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FD0"/>
          </a:solidFill>
        </a:fill>
      </a:tcStyle>
    </a:wholeTbl>
    <a:band2H>
      <a:tcTxStyle/>
      <a:tcStyle>
        <a:tcBdr/>
        <a:fill>
          <a:solidFill>
            <a:srgbClr val="E7E9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343636"/>
        </a:fontRef>
        <a:srgbClr val="343636"/>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FE0E1"/>
          </a:solidFill>
        </a:fill>
      </a:tcStyle>
    </a:wholeTbl>
    <a:band2H>
      <a:tcTxStyle/>
      <a:tcStyle>
        <a:tcBdr/>
        <a:fill>
          <a:solidFill>
            <a:srgbClr val="EFF0F1"/>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343636"/>
        </a:fontRef>
        <a:srgbClr val="343636"/>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3D5"/>
          </a:solidFill>
        </a:fill>
      </a:tcStyle>
    </a:wholeTbl>
    <a:band2H>
      <a:tcTxStyle/>
      <a:tcStyle>
        <a:tcBdr/>
        <a:fill>
          <a:solidFill>
            <a:srgbClr val="E6EAEB"/>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343636"/>
        </a:fontRef>
        <a:srgbClr val="343636"/>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7"/>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343636"/>
        </a:fontRef>
        <a:srgbClr val="343636"/>
      </a:tcTxStyle>
      <a:tcStyle>
        <a:tcBdr>
          <a:left>
            <a:ln w="12700" cap="flat">
              <a:noFill/>
              <a:miter lim="400000"/>
            </a:ln>
          </a:left>
          <a:right>
            <a:ln w="12700" cap="flat">
              <a:noFill/>
              <a:miter lim="400000"/>
            </a:ln>
          </a:right>
          <a:top>
            <a:ln w="50800" cap="flat">
              <a:solidFill>
                <a:srgbClr val="343636"/>
              </a:solidFill>
              <a:prstDash val="solid"/>
              <a:round/>
            </a:ln>
          </a:top>
          <a:bottom>
            <a:ln w="25400" cap="flat">
              <a:solidFill>
                <a:srgbClr val="343636"/>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343636"/>
              </a:solidFill>
              <a:prstDash val="solid"/>
              <a:round/>
            </a:ln>
          </a:top>
          <a:bottom>
            <a:ln w="25400" cap="flat">
              <a:solidFill>
                <a:srgbClr val="343636"/>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343636"/>
        </a:fontRef>
        <a:srgbClr val="343636"/>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CCCC"/>
          </a:solidFill>
        </a:fill>
      </a:tcStyle>
    </a:wholeTbl>
    <a:band2H>
      <a:tcTxStyle/>
      <a:tcStyle>
        <a:tcBdr/>
        <a:fill>
          <a:solidFill>
            <a:srgbClr val="E7E7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4363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4363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43636"/>
          </a:solidFill>
        </a:fill>
      </a:tcStyle>
    </a:firstRow>
  </a:tblStyle>
  <a:tblStyle styleId="{2708684C-4D16-4618-839F-0558EEFCDFE6}" styleName="">
    <a:tblBg/>
    <a:wholeTbl>
      <a:tcTxStyle b="off" i="off">
        <a:fontRef idx="minor">
          <a:srgbClr val="343636"/>
        </a:fontRef>
        <a:srgbClr val="343636"/>
      </a:tcTxStyle>
      <a:tcStyle>
        <a:tcBdr>
          <a:left>
            <a:ln w="12700" cap="flat">
              <a:solidFill>
                <a:srgbClr val="343636"/>
              </a:solidFill>
              <a:prstDash val="solid"/>
              <a:round/>
            </a:ln>
          </a:left>
          <a:right>
            <a:ln w="12700" cap="flat">
              <a:solidFill>
                <a:srgbClr val="343636"/>
              </a:solidFill>
              <a:prstDash val="solid"/>
              <a:round/>
            </a:ln>
          </a:right>
          <a:top>
            <a:ln w="12700" cap="flat">
              <a:solidFill>
                <a:srgbClr val="343636"/>
              </a:solidFill>
              <a:prstDash val="solid"/>
              <a:round/>
            </a:ln>
          </a:top>
          <a:bottom>
            <a:ln w="12700" cap="flat">
              <a:solidFill>
                <a:srgbClr val="343636"/>
              </a:solidFill>
              <a:prstDash val="solid"/>
              <a:round/>
            </a:ln>
          </a:bottom>
          <a:insideH>
            <a:ln w="12700" cap="flat">
              <a:solidFill>
                <a:srgbClr val="343636"/>
              </a:solidFill>
              <a:prstDash val="solid"/>
              <a:round/>
            </a:ln>
          </a:insideH>
          <a:insideV>
            <a:ln w="12700" cap="flat">
              <a:solidFill>
                <a:srgbClr val="343636"/>
              </a:solidFill>
              <a:prstDash val="solid"/>
              <a:round/>
            </a:ln>
          </a:insideV>
        </a:tcBdr>
        <a:fill>
          <a:solidFill>
            <a:srgbClr val="343636">
              <a:alpha val="20000"/>
            </a:srgbClr>
          </a:solidFill>
        </a:fill>
      </a:tcStyle>
    </a:wholeTbl>
    <a:band2H>
      <a:tcTxStyle/>
      <a:tcStyle>
        <a:tcBdr/>
        <a:fill>
          <a:solidFill>
            <a:srgbClr val="FFFFFF"/>
          </a:solidFill>
        </a:fill>
      </a:tcStyle>
    </a:band2H>
    <a:firstCol>
      <a:tcTxStyle b="on" i="off">
        <a:fontRef idx="minor">
          <a:srgbClr val="343636"/>
        </a:fontRef>
        <a:srgbClr val="343636"/>
      </a:tcTxStyle>
      <a:tcStyle>
        <a:tcBdr>
          <a:left>
            <a:ln w="12700" cap="flat">
              <a:solidFill>
                <a:srgbClr val="343636"/>
              </a:solidFill>
              <a:prstDash val="solid"/>
              <a:round/>
            </a:ln>
          </a:left>
          <a:right>
            <a:ln w="12700" cap="flat">
              <a:solidFill>
                <a:srgbClr val="343636"/>
              </a:solidFill>
              <a:prstDash val="solid"/>
              <a:round/>
            </a:ln>
          </a:right>
          <a:top>
            <a:ln w="12700" cap="flat">
              <a:solidFill>
                <a:srgbClr val="343636"/>
              </a:solidFill>
              <a:prstDash val="solid"/>
              <a:round/>
            </a:ln>
          </a:top>
          <a:bottom>
            <a:ln w="12700" cap="flat">
              <a:solidFill>
                <a:srgbClr val="343636"/>
              </a:solidFill>
              <a:prstDash val="solid"/>
              <a:round/>
            </a:ln>
          </a:bottom>
          <a:insideH>
            <a:ln w="12700" cap="flat">
              <a:solidFill>
                <a:srgbClr val="343636"/>
              </a:solidFill>
              <a:prstDash val="solid"/>
              <a:round/>
            </a:ln>
          </a:insideH>
          <a:insideV>
            <a:ln w="12700" cap="flat">
              <a:solidFill>
                <a:srgbClr val="343636"/>
              </a:solidFill>
              <a:prstDash val="solid"/>
              <a:round/>
            </a:ln>
          </a:insideV>
        </a:tcBdr>
        <a:fill>
          <a:solidFill>
            <a:srgbClr val="343636">
              <a:alpha val="20000"/>
            </a:srgbClr>
          </a:solidFill>
        </a:fill>
      </a:tcStyle>
    </a:firstCol>
    <a:lastRow>
      <a:tcTxStyle b="on" i="off">
        <a:fontRef idx="minor">
          <a:srgbClr val="343636"/>
        </a:fontRef>
        <a:srgbClr val="343636"/>
      </a:tcTxStyle>
      <a:tcStyle>
        <a:tcBdr>
          <a:left>
            <a:ln w="12700" cap="flat">
              <a:solidFill>
                <a:srgbClr val="343636"/>
              </a:solidFill>
              <a:prstDash val="solid"/>
              <a:round/>
            </a:ln>
          </a:left>
          <a:right>
            <a:ln w="12700" cap="flat">
              <a:solidFill>
                <a:srgbClr val="343636"/>
              </a:solidFill>
              <a:prstDash val="solid"/>
              <a:round/>
            </a:ln>
          </a:right>
          <a:top>
            <a:ln w="50800" cap="flat">
              <a:solidFill>
                <a:srgbClr val="343636"/>
              </a:solidFill>
              <a:prstDash val="solid"/>
              <a:round/>
            </a:ln>
          </a:top>
          <a:bottom>
            <a:ln w="12700" cap="flat">
              <a:solidFill>
                <a:srgbClr val="343636"/>
              </a:solidFill>
              <a:prstDash val="solid"/>
              <a:round/>
            </a:ln>
          </a:bottom>
          <a:insideH>
            <a:ln w="12700" cap="flat">
              <a:solidFill>
                <a:srgbClr val="343636"/>
              </a:solidFill>
              <a:prstDash val="solid"/>
              <a:round/>
            </a:ln>
          </a:insideH>
          <a:insideV>
            <a:ln w="12700" cap="flat">
              <a:solidFill>
                <a:srgbClr val="343636"/>
              </a:solidFill>
              <a:prstDash val="solid"/>
              <a:round/>
            </a:ln>
          </a:insideV>
        </a:tcBdr>
        <a:fill>
          <a:noFill/>
        </a:fill>
      </a:tcStyle>
    </a:lastRow>
    <a:firstRow>
      <a:tcTxStyle b="on" i="off">
        <a:fontRef idx="minor">
          <a:srgbClr val="343636"/>
        </a:fontRef>
        <a:srgbClr val="343636"/>
      </a:tcTxStyle>
      <a:tcStyle>
        <a:tcBdr>
          <a:left>
            <a:ln w="12700" cap="flat">
              <a:solidFill>
                <a:srgbClr val="343636"/>
              </a:solidFill>
              <a:prstDash val="solid"/>
              <a:round/>
            </a:ln>
          </a:left>
          <a:right>
            <a:ln w="12700" cap="flat">
              <a:solidFill>
                <a:srgbClr val="343636"/>
              </a:solidFill>
              <a:prstDash val="solid"/>
              <a:round/>
            </a:ln>
          </a:right>
          <a:top>
            <a:ln w="12700" cap="flat">
              <a:solidFill>
                <a:srgbClr val="343636"/>
              </a:solidFill>
              <a:prstDash val="solid"/>
              <a:round/>
            </a:ln>
          </a:top>
          <a:bottom>
            <a:ln w="25400" cap="flat">
              <a:solidFill>
                <a:srgbClr val="343636"/>
              </a:solidFill>
              <a:prstDash val="solid"/>
              <a:round/>
            </a:ln>
          </a:bottom>
          <a:insideH>
            <a:ln w="12700" cap="flat">
              <a:solidFill>
                <a:srgbClr val="343636"/>
              </a:solidFill>
              <a:prstDash val="solid"/>
              <a:round/>
            </a:ln>
          </a:insideH>
          <a:insideV>
            <a:ln w="12700" cap="flat">
              <a:solidFill>
                <a:srgbClr val="343636"/>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an Caranante" userId="abf26e65-b71a-477a-afd4-e46be29a98be" providerId="ADAL" clId="{4008D4F7-2B4A-4DC0-82FE-B41EC33B6F70}"/>
    <pc:docChg chg="undo custSel modSld">
      <pc:chgData name="Susan Caranante" userId="abf26e65-b71a-477a-afd4-e46be29a98be" providerId="ADAL" clId="{4008D4F7-2B4A-4DC0-82FE-B41EC33B6F70}" dt="2024-09-09T17:52:10.905" v="4" actId="478"/>
      <pc:docMkLst>
        <pc:docMk/>
      </pc:docMkLst>
      <pc:sldChg chg="delSp modSp mod">
        <pc:chgData name="Susan Caranante" userId="abf26e65-b71a-477a-afd4-e46be29a98be" providerId="ADAL" clId="{4008D4F7-2B4A-4DC0-82FE-B41EC33B6F70}" dt="2024-09-09T17:52:10.905" v="4" actId="478"/>
        <pc:sldMkLst>
          <pc:docMk/>
          <pc:sldMk cId="3103751445" sldId="439"/>
        </pc:sldMkLst>
        <pc:spChg chg="mod">
          <ac:chgData name="Susan Caranante" userId="abf26e65-b71a-477a-afd4-e46be29a98be" providerId="ADAL" clId="{4008D4F7-2B4A-4DC0-82FE-B41EC33B6F70}" dt="2024-09-09T17:51:52.492" v="1" actId="1076"/>
          <ac:spMkLst>
            <pc:docMk/>
            <pc:sldMk cId="3103751445" sldId="439"/>
            <ac:spMk id="11" creationId="{8FC051FB-0CC5-89DF-C372-F6E65B21AF55}"/>
          </ac:spMkLst>
        </pc:spChg>
        <pc:cxnChg chg="del">
          <ac:chgData name="Susan Caranante" userId="abf26e65-b71a-477a-afd4-e46be29a98be" providerId="ADAL" clId="{4008D4F7-2B4A-4DC0-82FE-B41EC33B6F70}" dt="2024-09-09T17:52:10.905" v="4" actId="478"/>
          <ac:cxnSpMkLst>
            <pc:docMk/>
            <pc:sldMk cId="3103751445" sldId="439"/>
            <ac:cxnSpMk id="6" creationId="{0EAE1DA8-C70C-A17D-4A58-971C0804C32D}"/>
          </ac:cxnSpMkLst>
        </pc:cxnChg>
        <pc:cxnChg chg="del mod">
          <ac:chgData name="Susan Caranante" userId="abf26e65-b71a-477a-afd4-e46be29a98be" providerId="ADAL" clId="{4008D4F7-2B4A-4DC0-82FE-B41EC33B6F70}" dt="2024-09-09T17:52:09.290" v="3" actId="478"/>
          <ac:cxnSpMkLst>
            <pc:docMk/>
            <pc:sldMk cId="3103751445" sldId="439"/>
            <ac:cxnSpMk id="7" creationId="{A031B1ED-3DDE-4E24-7A94-44AF03B64888}"/>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85" name="Shape 385"/>
          <p:cNvSpPr>
            <a:spLocks noGrp="1" noRot="1" noChangeAspect="1"/>
          </p:cNvSpPr>
          <p:nvPr>
            <p:ph type="sldImg"/>
          </p:nvPr>
        </p:nvSpPr>
        <p:spPr>
          <a:xfrm>
            <a:off x="423863" y="704850"/>
            <a:ext cx="6254750" cy="3519488"/>
          </a:xfrm>
          <a:prstGeom prst="rect">
            <a:avLst/>
          </a:prstGeom>
        </p:spPr>
        <p:txBody>
          <a:bodyPr lIns="94229" tIns="47114" rIns="94229" bIns="47114"/>
          <a:lstStyle/>
          <a:p>
            <a:endParaRPr/>
          </a:p>
        </p:txBody>
      </p:sp>
      <p:sp>
        <p:nvSpPr>
          <p:cNvPr id="386" name="Shape 386"/>
          <p:cNvSpPr>
            <a:spLocks noGrp="1"/>
          </p:cNvSpPr>
          <p:nvPr>
            <p:ph type="body" sz="quarter" idx="1"/>
          </p:nvPr>
        </p:nvSpPr>
        <p:spPr>
          <a:xfrm>
            <a:off x="946997" y="4459526"/>
            <a:ext cx="5208482" cy="4224814"/>
          </a:xfrm>
          <a:prstGeom prst="rect">
            <a:avLst/>
          </a:prstGeom>
        </p:spPr>
        <p:txBody>
          <a:bodyPr lIns="94229" tIns="47114" rIns="94229" bIns="47114"/>
          <a:lstStyle/>
          <a:p>
            <a:endParaR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6" name="Google Shape;786;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48891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General-2">
    <p:spTree>
      <p:nvGrpSpPr>
        <p:cNvPr id="1" name=""/>
        <p:cNvGrpSpPr/>
        <p:nvPr/>
      </p:nvGrpSpPr>
      <p:grpSpPr>
        <a:xfrm>
          <a:off x="0" y="0"/>
          <a:ext cx="0" cy="0"/>
          <a:chOff x="0" y="0"/>
          <a:chExt cx="0" cy="0"/>
        </a:xfrm>
      </p:grpSpPr>
      <p:pic>
        <p:nvPicPr>
          <p:cNvPr id="30" name="Google Shape;14;p83" descr="Google Shape;14;p8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75057" y="6323150"/>
            <a:ext cx="7641885" cy="515365"/>
          </a:xfrm>
          <a:prstGeom prst="rect">
            <a:avLst/>
          </a:prstGeom>
          <a:ln w="12700">
            <a:miter lim="400000"/>
          </a:ln>
        </p:spPr>
      </p:pic>
      <p:pic>
        <p:nvPicPr>
          <p:cNvPr id="31" name="Google Shape;16;p77" descr="Google Shape;16;p7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 y="59636"/>
            <a:ext cx="12192001" cy="6228940"/>
          </a:xfrm>
          <a:prstGeom prst="rect">
            <a:avLst/>
          </a:prstGeom>
          <a:ln w="12700">
            <a:miter lim="400000"/>
          </a:ln>
        </p:spPr>
      </p:pic>
      <p:sp>
        <p:nvSpPr>
          <p:cNvPr id="32" name="Rectangle 3"/>
          <p:cNvSpPr/>
          <p:nvPr/>
        </p:nvSpPr>
        <p:spPr>
          <a:xfrm>
            <a:off x="3" y="106570"/>
            <a:ext cx="12191997" cy="4312046"/>
          </a:xfrm>
          <a:prstGeom prst="rect">
            <a:avLst/>
          </a:prstGeom>
          <a:solidFill>
            <a:srgbClr val="122224">
              <a:alpha val="55000"/>
            </a:srgbClr>
          </a:solidFill>
          <a:ln w="12700">
            <a:miter lim="400000"/>
          </a:ln>
        </p:spPr>
        <p:txBody>
          <a:bodyPr lIns="45719" rIns="45719" anchor="ctr"/>
          <a:lstStyle/>
          <a:p>
            <a:pPr algn="ctr">
              <a:defRPr>
                <a:solidFill>
                  <a:srgbClr val="FFFFFF"/>
                </a:solidFill>
              </a:defRPr>
            </a:pPr>
            <a:endParaRPr/>
          </a:p>
        </p:txBody>
      </p:sp>
      <p:sp>
        <p:nvSpPr>
          <p:cNvPr id="33" name="Google Shape;17;p84"/>
          <p:cNvSpPr/>
          <p:nvPr/>
        </p:nvSpPr>
        <p:spPr>
          <a:xfrm>
            <a:off x="-2" y="4424071"/>
            <a:ext cx="12192003" cy="1864506"/>
          </a:xfrm>
          <a:prstGeom prst="rect">
            <a:avLst/>
          </a:prstGeom>
          <a:solidFill>
            <a:schemeClr val="accent1">
              <a:alpha val="89803"/>
            </a:schemeClr>
          </a:solidFill>
          <a:ln w="12700">
            <a:miter lim="400000"/>
          </a:ln>
        </p:spPr>
        <p:txBody>
          <a:bodyPr lIns="45719" rIns="45719" anchor="ctr"/>
          <a:lstStyle/>
          <a:p>
            <a:pPr algn="ctr">
              <a:defRPr sz="1800">
                <a:solidFill>
                  <a:srgbClr val="FFFFFF"/>
                </a:solidFill>
                <a:latin typeface="Cambria"/>
                <a:ea typeface="Cambria"/>
                <a:cs typeface="Cambria"/>
                <a:sym typeface="Cambria"/>
              </a:defRPr>
            </a:pPr>
            <a:endParaRPr/>
          </a:p>
        </p:txBody>
      </p:sp>
      <p:pic>
        <p:nvPicPr>
          <p:cNvPr id="34" name="Google Shape;21;p84" descr="Google Shape;21;p84"/>
          <p:cNvPicPr>
            <a:picLocks noChangeAspect="1"/>
          </p:cNvPicPr>
          <p:nvPr/>
        </p:nvPicPr>
        <p:blipFill>
          <a:blip r:embed="rId4"/>
          <a:stretch>
            <a:fillRect/>
          </a:stretch>
        </p:blipFill>
        <p:spPr>
          <a:xfrm>
            <a:off x="370324" y="409841"/>
            <a:ext cx="1717422" cy="433783"/>
          </a:xfrm>
          <a:prstGeom prst="rect">
            <a:avLst/>
          </a:prstGeom>
          <a:ln w="12700">
            <a:miter lim="400000"/>
          </a:ln>
        </p:spPr>
      </p:pic>
      <p:sp>
        <p:nvSpPr>
          <p:cNvPr id="35" name="Rectangle 2"/>
          <p:cNvSpPr/>
          <p:nvPr/>
        </p:nvSpPr>
        <p:spPr>
          <a:xfrm>
            <a:off x="-1" y="0"/>
            <a:ext cx="12191997" cy="119271"/>
          </a:xfrm>
          <a:prstGeom prst="rect">
            <a:avLst/>
          </a:prstGeom>
          <a:solidFill>
            <a:srgbClr val="A6CE39"/>
          </a:solidFill>
          <a:ln w="12700">
            <a:miter lim="400000"/>
          </a:ln>
        </p:spPr>
        <p:txBody>
          <a:bodyPr lIns="45719" rIns="45719" anchor="ctr"/>
          <a:lstStyle/>
          <a:p>
            <a:pPr algn="ctr">
              <a:defRPr>
                <a:solidFill>
                  <a:srgbClr val="FFFFFF"/>
                </a:solidFill>
              </a:defRPr>
            </a:pPr>
            <a:endParaRPr/>
          </a:p>
        </p:txBody>
      </p:sp>
      <p:sp>
        <p:nvSpPr>
          <p:cNvPr id="36" name="Body Level One…"/>
          <p:cNvSpPr txBox="1">
            <a:spLocks noGrp="1"/>
          </p:cNvSpPr>
          <p:nvPr>
            <p:ph type="body" sz="quarter" idx="1"/>
          </p:nvPr>
        </p:nvSpPr>
        <p:spPr>
          <a:xfrm>
            <a:off x="6559826" y="4690048"/>
            <a:ext cx="5367593" cy="730526"/>
          </a:xfrm>
          <a:prstGeom prst="rect">
            <a:avLst/>
          </a:prstGeom>
        </p:spPr>
        <p:txBody>
          <a:bodyPr lIns="45699" tIns="45699" rIns="45699" bIns="45699">
            <a:normAutofit/>
          </a:bodyPr>
          <a:lstStyle>
            <a:lvl1pPr marL="228600" algn="r">
              <a:spcBef>
                <a:spcPts val="800"/>
              </a:spcBef>
              <a:defRPr sz="4400">
                <a:solidFill>
                  <a:srgbClr val="FFFFFF"/>
                </a:solidFill>
                <a:latin typeface="Calibri Light"/>
                <a:ea typeface="Calibri Light"/>
                <a:cs typeface="Calibri Light"/>
                <a:sym typeface="Calibri Light"/>
              </a:defRPr>
            </a:lvl1pPr>
            <a:lvl2pPr marL="1146628" indent="-638628" algn="r">
              <a:spcBef>
                <a:spcPts val="800"/>
              </a:spcBef>
              <a:buSzPts val="4400"/>
              <a:buChar char="–"/>
              <a:defRPr sz="4400">
                <a:solidFill>
                  <a:srgbClr val="FFFFFF"/>
                </a:solidFill>
                <a:latin typeface="Calibri Light"/>
                <a:ea typeface="Calibri Light"/>
                <a:cs typeface="Calibri Light"/>
                <a:sym typeface="Calibri Light"/>
              </a:defRPr>
            </a:lvl2pPr>
            <a:lvl3pPr marL="1689100" indent="-698500" algn="r">
              <a:spcBef>
                <a:spcPts val="800"/>
              </a:spcBef>
              <a:buSzPts val="4400"/>
              <a:buChar char="•"/>
              <a:defRPr sz="4400">
                <a:solidFill>
                  <a:srgbClr val="FFFFFF"/>
                </a:solidFill>
                <a:latin typeface="Calibri Light"/>
                <a:ea typeface="Calibri Light"/>
                <a:cs typeface="Calibri Light"/>
                <a:sym typeface="Calibri Light"/>
              </a:defRPr>
            </a:lvl3pPr>
            <a:lvl4pPr marL="2255520" indent="-782320" algn="r">
              <a:spcBef>
                <a:spcPts val="800"/>
              </a:spcBef>
              <a:buSzPts val="4400"/>
              <a:buChar char="–"/>
              <a:defRPr sz="4400">
                <a:solidFill>
                  <a:srgbClr val="FFFFFF"/>
                </a:solidFill>
                <a:latin typeface="Calibri Light"/>
                <a:ea typeface="Calibri Light"/>
                <a:cs typeface="Calibri Light"/>
                <a:sym typeface="Calibri Light"/>
              </a:defRPr>
            </a:lvl4pPr>
            <a:lvl5pPr marL="2712720" indent="-782320" algn="r">
              <a:spcBef>
                <a:spcPts val="800"/>
              </a:spcBef>
              <a:buSzPts val="4400"/>
              <a:buChar char="»"/>
              <a:defRPr sz="4400">
                <a:solidFill>
                  <a:srgbClr val="FFFFFF"/>
                </a:solidFill>
                <a:latin typeface="Calibri Light"/>
                <a:ea typeface="Calibri Light"/>
                <a:cs typeface="Calibri Light"/>
                <a:sym typeface="Calibri Light"/>
              </a:defRPr>
            </a:lvl5pPr>
          </a:lstStyle>
          <a:p>
            <a:r>
              <a:t>Body Level One</a:t>
            </a:r>
          </a:p>
          <a:p>
            <a:pPr lvl="1"/>
            <a:r>
              <a:t>Body Level Two</a:t>
            </a:r>
          </a:p>
          <a:p>
            <a:pPr lvl="2"/>
            <a:r>
              <a:t>Body Level Three</a:t>
            </a:r>
          </a:p>
          <a:p>
            <a:pPr lvl="3"/>
            <a:r>
              <a:t>Body Level Four</a:t>
            </a:r>
          </a:p>
          <a:p>
            <a:pPr lvl="4"/>
            <a:r>
              <a:t>Body Level Five</a:t>
            </a:r>
          </a:p>
        </p:txBody>
      </p:sp>
      <p:sp>
        <p:nvSpPr>
          <p:cNvPr id="37" name="Google Shape;80;p105"/>
          <p:cNvSpPr txBox="1">
            <a:spLocks noGrp="1"/>
          </p:cNvSpPr>
          <p:nvPr>
            <p:ph type="body" sz="quarter" idx="21"/>
          </p:nvPr>
        </p:nvSpPr>
        <p:spPr>
          <a:xfrm>
            <a:off x="6559825" y="5426030"/>
            <a:ext cx="5367593" cy="863261"/>
          </a:xfrm>
          <a:prstGeom prst="rect">
            <a:avLst/>
          </a:prstGeom>
        </p:spPr>
        <p:txBody>
          <a:bodyPr lIns="45699" tIns="45699" rIns="45699" bIns="45699">
            <a:normAutofit/>
          </a:bodyPr>
          <a:lstStyle/>
          <a:p>
            <a:pPr marL="228600" algn="r">
              <a:spcBef>
                <a:spcPts val="400"/>
              </a:spcBef>
              <a:defRPr sz="2000" cap="all" spc="100">
                <a:solidFill>
                  <a:srgbClr val="A6CE39"/>
                </a:solidFill>
                <a:latin typeface="Calibri"/>
                <a:ea typeface="Calibri"/>
                <a:cs typeface="Calibri"/>
                <a:sym typeface="Calibri"/>
              </a:defRPr>
            </a:pPr>
            <a:endParaRPr/>
          </a:p>
        </p:txBody>
      </p:sp>
      <p:sp>
        <p:nvSpPr>
          <p:cNvPr id="38" name="Slide Number"/>
          <p:cNvSpPr txBox="1">
            <a:spLocks noGrp="1"/>
          </p:cNvSpPr>
          <p:nvPr>
            <p:ph type="sldNum" sz="quarter" idx="2"/>
          </p:nvPr>
        </p:nvSpPr>
        <p:spPr>
          <a:xfrm>
            <a:off x="5892800" y="6172200"/>
            <a:ext cx="2844800" cy="368301"/>
          </a:xfrm>
          <a:prstGeom prst="rect">
            <a:avLst/>
          </a:prstGeom>
        </p:spPr>
        <p:txBody>
          <a:bodyPr lIns="45719" tIns="45719" rIns="45719" bIns="45719"/>
          <a:lstStyle>
            <a:lvl1pPr algn="r">
              <a:defRPr sz="1200">
                <a:solidFill>
                  <a:srgbClr val="000000"/>
                </a:solidFill>
                <a:latin typeface="+mn-lt"/>
                <a:ea typeface="+mn-ea"/>
                <a:cs typeface="+mn-cs"/>
                <a:sym typeface="Aria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Section-Green-Solid">
    <p:spTree>
      <p:nvGrpSpPr>
        <p:cNvPr id="1" name=""/>
        <p:cNvGrpSpPr/>
        <p:nvPr/>
      </p:nvGrpSpPr>
      <p:grpSpPr>
        <a:xfrm>
          <a:off x="0" y="0"/>
          <a:ext cx="0" cy="0"/>
          <a:chOff x="0" y="0"/>
          <a:chExt cx="0" cy="0"/>
        </a:xfrm>
      </p:grpSpPr>
      <p:pic>
        <p:nvPicPr>
          <p:cNvPr id="184" name="Google Shape;244;p108" descr="Google Shape;244;p10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75057" y="6323150"/>
            <a:ext cx="7641885" cy="515365"/>
          </a:xfrm>
          <a:prstGeom prst="rect">
            <a:avLst/>
          </a:prstGeom>
          <a:ln w="12700">
            <a:miter lim="400000"/>
          </a:ln>
        </p:spPr>
      </p:pic>
      <p:sp>
        <p:nvSpPr>
          <p:cNvPr id="185" name="Google Shape;17;p84"/>
          <p:cNvSpPr/>
          <p:nvPr/>
        </p:nvSpPr>
        <p:spPr>
          <a:xfrm>
            <a:off x="-2" y="0"/>
            <a:ext cx="12192003" cy="6299200"/>
          </a:xfrm>
          <a:prstGeom prst="rect">
            <a:avLst/>
          </a:prstGeom>
          <a:solidFill>
            <a:schemeClr val="accent1">
              <a:alpha val="89803"/>
            </a:schemeClr>
          </a:solidFill>
          <a:ln w="12700">
            <a:miter lim="400000"/>
          </a:ln>
        </p:spPr>
        <p:txBody>
          <a:bodyPr lIns="45719" rIns="45719" anchor="ctr"/>
          <a:lstStyle/>
          <a:p>
            <a:pPr algn="ctr">
              <a:defRPr sz="1800">
                <a:solidFill>
                  <a:srgbClr val="FFFFFF"/>
                </a:solidFill>
                <a:latin typeface="Cambria"/>
                <a:ea typeface="Cambria"/>
                <a:cs typeface="Cambria"/>
                <a:sym typeface="Cambria"/>
              </a:defRPr>
            </a:pPr>
            <a:endParaRPr/>
          </a:p>
        </p:txBody>
      </p:sp>
      <p:sp>
        <p:nvSpPr>
          <p:cNvPr id="186" name="Rectangle 3"/>
          <p:cNvSpPr/>
          <p:nvPr/>
        </p:nvSpPr>
        <p:spPr>
          <a:xfrm>
            <a:off x="-1" y="0"/>
            <a:ext cx="12191997" cy="119271"/>
          </a:xfrm>
          <a:prstGeom prst="rect">
            <a:avLst/>
          </a:prstGeom>
          <a:solidFill>
            <a:srgbClr val="A6CE39"/>
          </a:solidFill>
          <a:ln w="12700">
            <a:miter lim="400000"/>
          </a:ln>
        </p:spPr>
        <p:txBody>
          <a:bodyPr lIns="45719" rIns="45719" anchor="ctr"/>
          <a:lstStyle/>
          <a:p>
            <a:pPr algn="ctr">
              <a:defRPr>
                <a:solidFill>
                  <a:srgbClr val="FFFFFF"/>
                </a:solidFill>
              </a:defRPr>
            </a:pPr>
            <a:endParaRPr/>
          </a:p>
        </p:txBody>
      </p:sp>
      <p:sp>
        <p:nvSpPr>
          <p:cNvPr id="188" name="Google Shape;80;p105"/>
          <p:cNvSpPr txBox="1">
            <a:spLocks noGrp="1"/>
          </p:cNvSpPr>
          <p:nvPr>
            <p:ph type="body" sz="quarter" idx="21"/>
          </p:nvPr>
        </p:nvSpPr>
        <p:spPr>
          <a:xfrm>
            <a:off x="1595119" y="3497957"/>
            <a:ext cx="5367594" cy="863261"/>
          </a:xfrm>
          <a:prstGeom prst="rect">
            <a:avLst/>
          </a:prstGeom>
        </p:spPr>
        <p:txBody>
          <a:bodyPr lIns="45699" tIns="45699" rIns="45699" bIns="45699">
            <a:normAutofit/>
          </a:bodyPr>
          <a:lstStyle/>
          <a:p>
            <a:pPr marL="228600">
              <a:spcBef>
                <a:spcPts val="400"/>
              </a:spcBef>
              <a:defRPr sz="2000" cap="all" spc="100">
                <a:solidFill>
                  <a:srgbClr val="A6CE39"/>
                </a:solidFill>
                <a:latin typeface="Calibri"/>
                <a:ea typeface="Calibri"/>
                <a:cs typeface="Calibri"/>
                <a:sym typeface="Calibri"/>
              </a:defRPr>
            </a:pPr>
            <a:endParaRPr/>
          </a:p>
        </p:txBody>
      </p:sp>
      <p:pic>
        <p:nvPicPr>
          <p:cNvPr id="189" name="Google Shape;21;p84" descr="Google Shape;21;p84"/>
          <p:cNvPicPr>
            <a:picLocks noChangeAspect="1"/>
          </p:cNvPicPr>
          <p:nvPr/>
        </p:nvPicPr>
        <p:blipFill>
          <a:blip r:embed="rId3"/>
          <a:stretch>
            <a:fillRect/>
          </a:stretch>
        </p:blipFill>
        <p:spPr>
          <a:xfrm>
            <a:off x="370324" y="409841"/>
            <a:ext cx="1717422" cy="433783"/>
          </a:xfrm>
          <a:prstGeom prst="rect">
            <a:avLst/>
          </a:prstGeom>
          <a:ln w="12700">
            <a:miter lim="400000"/>
          </a:ln>
        </p:spPr>
      </p:pic>
      <p:sp>
        <p:nvSpPr>
          <p:cNvPr id="2" name="Slide Number">
            <a:extLst>
              <a:ext uri="{FF2B5EF4-FFF2-40B4-BE49-F238E27FC236}">
                <a16:creationId xmlns:a16="http://schemas.microsoft.com/office/drawing/2014/main" id="{04F2B450-4397-FE21-6511-88F00AC7C457}"/>
              </a:ext>
            </a:extLst>
          </p:cNvPr>
          <p:cNvSpPr txBox="1">
            <a:spLocks noGrp="1"/>
          </p:cNvSpPr>
          <p:nvPr>
            <p:ph type="sldNum" sz="quarter" idx="2"/>
          </p:nvPr>
        </p:nvSpPr>
        <p:spPr>
          <a:xfrm>
            <a:off x="11790301" y="6517620"/>
            <a:ext cx="214119" cy="215401"/>
          </a:xfrm>
          <a:prstGeom prst="rect">
            <a:avLst/>
          </a:prstGeom>
        </p:spPr>
        <p:txBody>
          <a:bodyPr/>
          <a:lstStyle>
            <a:lvl1pPr>
              <a:defRPr>
                <a:solidFill>
                  <a:schemeClr val="bg2"/>
                </a:solidFill>
              </a:defRPr>
            </a:lvl1pPr>
          </a:lstStyle>
          <a:p>
            <a:fld id="{86CB4B4D-7CA3-9044-876B-883B54F8677D}" type="slidenum">
              <a:rPr lang="en-US" smtClean="0"/>
              <a:pPr/>
              <a:t>‹#›</a:t>
            </a:fld>
            <a:endParaRPr lang="en-US"/>
          </a:p>
        </p:txBody>
      </p:sp>
      <p:sp>
        <p:nvSpPr>
          <p:cNvPr id="3" name="Google Shape;364;p3">
            <a:extLst>
              <a:ext uri="{FF2B5EF4-FFF2-40B4-BE49-F238E27FC236}">
                <a16:creationId xmlns:a16="http://schemas.microsoft.com/office/drawing/2014/main" id="{66710A33-A3EB-F27D-DE48-A55734F2ACA3}"/>
              </a:ext>
            </a:extLst>
          </p:cNvPr>
          <p:cNvSpPr txBox="1"/>
          <p:nvPr userDrawn="1"/>
        </p:nvSpPr>
        <p:spPr>
          <a:xfrm>
            <a:off x="43544" y="6532319"/>
            <a:ext cx="1732747" cy="2154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699" tIns="45699" rIns="45699" bIns="45699" anchor="ctr">
            <a:spAutoFit/>
          </a:bodyPr>
          <a:lstStyle>
            <a:lvl1pPr>
              <a:defRPr sz="800">
                <a:solidFill>
                  <a:srgbClr val="6E7980"/>
                </a:solidFill>
                <a:latin typeface="Calibri Light"/>
                <a:ea typeface="Calibri Light"/>
                <a:cs typeface="Calibri Light"/>
                <a:sym typeface="Calibri Light"/>
              </a:defRPr>
            </a:lvl1pPr>
          </a:lstStyle>
          <a:p>
            <a:r>
              <a:t>©202</a:t>
            </a:r>
            <a:r>
              <a:rPr lang="en-US"/>
              <a:t>4</a:t>
            </a:r>
            <a:r>
              <a:t> </a:t>
            </a:r>
            <a:r>
              <a:rPr err="1"/>
              <a:t>SpearMC</a:t>
            </a:r>
            <a:r>
              <a:t> Consulting</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Section-Gradient-Dark">
    <p:spTree>
      <p:nvGrpSpPr>
        <p:cNvPr id="1" name=""/>
        <p:cNvGrpSpPr/>
        <p:nvPr/>
      </p:nvGrpSpPr>
      <p:grpSpPr>
        <a:xfrm>
          <a:off x="0" y="0"/>
          <a:ext cx="0" cy="0"/>
          <a:chOff x="0" y="0"/>
          <a:chExt cx="0" cy="0"/>
        </a:xfrm>
      </p:grpSpPr>
      <p:pic>
        <p:nvPicPr>
          <p:cNvPr id="197" name="Google Shape;244;p108" descr="Google Shape;244;p10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75057" y="6323150"/>
            <a:ext cx="7592937" cy="512064"/>
          </a:xfrm>
          <a:prstGeom prst="rect">
            <a:avLst/>
          </a:prstGeom>
          <a:ln w="12700">
            <a:miter lim="400000"/>
          </a:ln>
        </p:spPr>
      </p:pic>
      <p:sp>
        <p:nvSpPr>
          <p:cNvPr id="198" name="Google Shape;17;p84"/>
          <p:cNvSpPr/>
          <p:nvPr/>
        </p:nvSpPr>
        <p:spPr>
          <a:xfrm>
            <a:off x="-2" y="-1"/>
            <a:ext cx="12192003" cy="6288579"/>
          </a:xfrm>
          <a:prstGeom prst="rect">
            <a:avLst/>
          </a:prstGeom>
          <a:gradFill>
            <a:gsLst>
              <a:gs pos="0">
                <a:srgbClr val="122224"/>
              </a:gs>
              <a:gs pos="100000">
                <a:schemeClr val="accent1"/>
              </a:gs>
            </a:gsLst>
          </a:gradFill>
          <a:ln w="12700">
            <a:miter lim="400000"/>
          </a:ln>
        </p:spPr>
        <p:txBody>
          <a:bodyPr lIns="45719" rIns="45719" anchor="ctr"/>
          <a:lstStyle/>
          <a:p>
            <a:pPr algn="ctr">
              <a:defRPr sz="1800">
                <a:solidFill>
                  <a:srgbClr val="FFFFFF"/>
                </a:solidFill>
                <a:latin typeface="Cambria"/>
                <a:ea typeface="Cambria"/>
                <a:cs typeface="Cambria"/>
                <a:sym typeface="Cambria"/>
              </a:defRPr>
            </a:pPr>
            <a:endParaRPr/>
          </a:p>
        </p:txBody>
      </p:sp>
      <p:sp>
        <p:nvSpPr>
          <p:cNvPr id="199" name="Rectangle 4"/>
          <p:cNvSpPr/>
          <p:nvPr/>
        </p:nvSpPr>
        <p:spPr>
          <a:xfrm>
            <a:off x="-1" y="0"/>
            <a:ext cx="12191997" cy="119271"/>
          </a:xfrm>
          <a:prstGeom prst="rect">
            <a:avLst/>
          </a:prstGeom>
          <a:solidFill>
            <a:srgbClr val="A6CE39"/>
          </a:solidFill>
          <a:ln w="12700">
            <a:miter lim="400000"/>
          </a:ln>
        </p:spPr>
        <p:txBody>
          <a:bodyPr lIns="45719" rIns="45719" anchor="ctr"/>
          <a:lstStyle/>
          <a:p>
            <a:pPr algn="ctr">
              <a:defRPr>
                <a:solidFill>
                  <a:srgbClr val="FFFFFF"/>
                </a:solidFill>
              </a:defRPr>
            </a:pPr>
            <a:endParaRPr/>
          </a:p>
        </p:txBody>
      </p:sp>
      <p:pic>
        <p:nvPicPr>
          <p:cNvPr id="200" name="Google Shape;251;p109" descr="Google Shape;251;p109"/>
          <p:cNvPicPr>
            <a:picLocks noChangeAspect="1"/>
          </p:cNvPicPr>
          <p:nvPr/>
        </p:nvPicPr>
        <p:blipFill>
          <a:blip r:embed="rId3"/>
          <a:stretch>
            <a:fillRect/>
          </a:stretch>
        </p:blipFill>
        <p:spPr>
          <a:xfrm>
            <a:off x="370324" y="409841"/>
            <a:ext cx="1717422" cy="433783"/>
          </a:xfrm>
          <a:prstGeom prst="rect">
            <a:avLst/>
          </a:prstGeom>
          <a:ln w="12700">
            <a:miter lim="400000"/>
          </a:ln>
        </p:spPr>
      </p:pic>
      <p:pic>
        <p:nvPicPr>
          <p:cNvPr id="201" name="Google Shape;21;p84" descr="Google Shape;21;p84"/>
          <p:cNvPicPr>
            <a:picLocks noChangeAspect="1"/>
          </p:cNvPicPr>
          <p:nvPr/>
        </p:nvPicPr>
        <p:blipFill>
          <a:blip r:embed="rId3"/>
          <a:stretch>
            <a:fillRect/>
          </a:stretch>
        </p:blipFill>
        <p:spPr>
          <a:xfrm>
            <a:off x="370324" y="409841"/>
            <a:ext cx="1717422" cy="433783"/>
          </a:xfrm>
          <a:prstGeom prst="rect">
            <a:avLst/>
          </a:prstGeom>
          <a:ln w="12700">
            <a:miter lim="400000"/>
          </a:ln>
        </p:spPr>
      </p:pic>
      <p:sp>
        <p:nvSpPr>
          <p:cNvPr id="2" name="Slide Number">
            <a:extLst>
              <a:ext uri="{FF2B5EF4-FFF2-40B4-BE49-F238E27FC236}">
                <a16:creationId xmlns:a16="http://schemas.microsoft.com/office/drawing/2014/main" id="{CFC5A094-74FF-806E-D7F4-C8EC43178C14}"/>
              </a:ext>
            </a:extLst>
          </p:cNvPr>
          <p:cNvSpPr txBox="1">
            <a:spLocks noGrp="1"/>
          </p:cNvSpPr>
          <p:nvPr>
            <p:ph type="sldNum" sz="quarter" idx="2"/>
          </p:nvPr>
        </p:nvSpPr>
        <p:spPr>
          <a:xfrm>
            <a:off x="11790301" y="6517620"/>
            <a:ext cx="214119" cy="215401"/>
          </a:xfrm>
          <a:prstGeom prst="rect">
            <a:avLst/>
          </a:prstGeom>
        </p:spPr>
        <p:txBody>
          <a:bodyPr/>
          <a:lstStyle>
            <a:lvl1pPr>
              <a:defRPr>
                <a:solidFill>
                  <a:schemeClr val="bg2"/>
                </a:solidFill>
              </a:defRPr>
            </a:lvl1pPr>
          </a:lstStyle>
          <a:p>
            <a:fld id="{86CB4B4D-7CA3-9044-876B-883B54F8677D}" type="slidenum">
              <a:rPr lang="en-US" smtClean="0"/>
              <a:pPr/>
              <a:t>‹#›</a:t>
            </a:fld>
            <a:endParaRPr lang="en-US"/>
          </a:p>
        </p:txBody>
      </p:sp>
      <p:sp>
        <p:nvSpPr>
          <p:cNvPr id="3" name="Google Shape;364;p3">
            <a:extLst>
              <a:ext uri="{FF2B5EF4-FFF2-40B4-BE49-F238E27FC236}">
                <a16:creationId xmlns:a16="http://schemas.microsoft.com/office/drawing/2014/main" id="{D375FFFA-5010-AAB7-ACB0-05FA8DA558F5}"/>
              </a:ext>
            </a:extLst>
          </p:cNvPr>
          <p:cNvSpPr txBox="1"/>
          <p:nvPr userDrawn="1"/>
        </p:nvSpPr>
        <p:spPr>
          <a:xfrm>
            <a:off x="43544" y="6532319"/>
            <a:ext cx="1732747" cy="2154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699" tIns="45699" rIns="45699" bIns="45699" anchor="ctr">
            <a:spAutoFit/>
          </a:bodyPr>
          <a:lstStyle>
            <a:lvl1pPr>
              <a:defRPr sz="800">
                <a:solidFill>
                  <a:srgbClr val="6E7980"/>
                </a:solidFill>
                <a:latin typeface="Calibri Light"/>
                <a:ea typeface="Calibri Light"/>
                <a:cs typeface="Calibri Light"/>
                <a:sym typeface="Calibri Light"/>
              </a:defRPr>
            </a:lvl1pPr>
          </a:lstStyle>
          <a:p>
            <a:r>
              <a:t>©202</a:t>
            </a:r>
            <a:r>
              <a:rPr lang="en-US"/>
              <a:t>4</a:t>
            </a:r>
            <a:r>
              <a:t> </a:t>
            </a:r>
            <a:r>
              <a:rPr err="1"/>
              <a:t>SpearMC</a:t>
            </a:r>
            <a:r>
              <a:t> Consulting</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Content-Light-Green">
    <p:bg>
      <p:bgPr>
        <a:solidFill>
          <a:srgbClr val="CAD5DA">
            <a:alpha val="20000"/>
          </a:srgbClr>
        </a:solidFill>
        <a:effectLst/>
      </p:bgPr>
    </p:bg>
    <p:spTree>
      <p:nvGrpSpPr>
        <p:cNvPr id="1" name=""/>
        <p:cNvGrpSpPr/>
        <p:nvPr/>
      </p:nvGrpSpPr>
      <p:grpSpPr>
        <a:xfrm>
          <a:off x="0" y="0"/>
          <a:ext cx="0" cy="0"/>
          <a:chOff x="0" y="0"/>
          <a:chExt cx="0" cy="0"/>
        </a:xfrm>
      </p:grpSpPr>
      <p:pic>
        <p:nvPicPr>
          <p:cNvPr id="224" name="Google Shape;98;p86" descr="Google Shape;98;p8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75057" y="6323150"/>
            <a:ext cx="7641885" cy="515365"/>
          </a:xfrm>
          <a:prstGeom prst="rect">
            <a:avLst/>
          </a:prstGeom>
          <a:ln w="12700">
            <a:miter lim="400000"/>
          </a:ln>
        </p:spPr>
      </p:pic>
      <p:sp>
        <p:nvSpPr>
          <p:cNvPr id="225" name="Rectangle 1"/>
          <p:cNvSpPr/>
          <p:nvPr/>
        </p:nvSpPr>
        <p:spPr>
          <a:xfrm>
            <a:off x="11602719" y="6299198"/>
            <a:ext cx="589280" cy="566929"/>
          </a:xfrm>
          <a:prstGeom prst="rect">
            <a:avLst/>
          </a:prstGeom>
          <a:gradFill>
            <a:gsLst>
              <a:gs pos="0">
                <a:srgbClr val="A6CE39"/>
              </a:gs>
              <a:gs pos="100000">
                <a:srgbClr val="51946A"/>
              </a:gs>
            </a:gsLst>
          </a:gradFill>
          <a:ln w="12700">
            <a:miter lim="400000"/>
          </a:ln>
        </p:spPr>
        <p:txBody>
          <a:bodyPr lIns="45719" rIns="45719" anchor="ctr"/>
          <a:lstStyle/>
          <a:p>
            <a:pPr algn="ctr">
              <a:defRPr>
                <a:solidFill>
                  <a:srgbClr val="FFFFFF"/>
                </a:solidFill>
              </a:defRPr>
            </a:pPr>
            <a:endParaRPr/>
          </a:p>
        </p:txBody>
      </p:sp>
      <p:sp>
        <p:nvSpPr>
          <p:cNvPr id="2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28" name="Google Shape;107;p87"/>
          <p:cNvSpPr/>
          <p:nvPr/>
        </p:nvSpPr>
        <p:spPr>
          <a:xfrm>
            <a:off x="-11608" y="-17256"/>
            <a:ext cx="12215191" cy="767754"/>
          </a:xfrm>
          <a:prstGeom prst="rect">
            <a:avLst/>
          </a:prstGeom>
          <a:solidFill>
            <a:schemeClr val="accent1">
              <a:alpha val="89803"/>
            </a:schemeClr>
          </a:solidFill>
          <a:ln w="12700">
            <a:miter lim="400000"/>
          </a:ln>
        </p:spPr>
        <p:txBody>
          <a:bodyPr lIns="45719" rIns="45719" anchor="ctr"/>
          <a:lstStyle/>
          <a:p>
            <a:pPr algn="ctr">
              <a:defRPr sz="1800">
                <a:solidFill>
                  <a:srgbClr val="FFFFFF"/>
                </a:solidFill>
                <a:latin typeface="Cambria"/>
                <a:ea typeface="Cambria"/>
                <a:cs typeface="Cambria"/>
                <a:sym typeface="Cambria"/>
              </a:defRPr>
            </a:pPr>
            <a:endParaRPr/>
          </a:p>
        </p:txBody>
      </p:sp>
      <p:sp>
        <p:nvSpPr>
          <p:cNvPr id="229" name="Title Text"/>
          <p:cNvSpPr txBox="1">
            <a:spLocks noGrp="1"/>
          </p:cNvSpPr>
          <p:nvPr>
            <p:ph type="title"/>
          </p:nvPr>
        </p:nvSpPr>
        <p:spPr>
          <a:prstGeom prst="rect">
            <a:avLst/>
          </a:prstGeom>
        </p:spPr>
        <p:txBody>
          <a:bodyPr/>
          <a:lstStyle>
            <a:lvl1pPr>
              <a:defRPr>
                <a:solidFill>
                  <a:srgbClr val="A6CE39"/>
                </a:solidFill>
              </a:defRPr>
            </a:lvl1pPr>
          </a:lstStyle>
          <a:p>
            <a:r>
              <a:t>Title Text</a:t>
            </a:r>
          </a:p>
        </p:txBody>
      </p:sp>
      <p:pic>
        <p:nvPicPr>
          <p:cNvPr id="230" name="Google Shape;109;p87" descr="Google Shape;109;p8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86870" y="217616"/>
            <a:ext cx="1100948" cy="278076"/>
          </a:xfrm>
          <a:prstGeom prst="rect">
            <a:avLst/>
          </a:prstGeom>
          <a:ln w="12700">
            <a:miter lim="400000"/>
          </a:ln>
        </p:spPr>
      </p:pic>
      <p:sp>
        <p:nvSpPr>
          <p:cNvPr id="231" name="Body Level One…"/>
          <p:cNvSpPr txBox="1">
            <a:spLocks noGrp="1"/>
          </p:cNvSpPr>
          <p:nvPr>
            <p:ph type="body" idx="1" hasCustomPrompt="1"/>
          </p:nvPr>
        </p:nvSpPr>
        <p:spPr>
          <a:xfrm>
            <a:off x="720127" y="1917700"/>
            <a:ext cx="10937278" cy="3616043"/>
          </a:xfrm>
          <a:prstGeom prst="rect">
            <a:avLst/>
          </a:prstGeom>
        </p:spPr>
        <p:txBody>
          <a:bodyPr lIns="45699" tIns="45699" rIns="45699" bIns="45699">
            <a:normAutofit/>
          </a:bodyPr>
          <a:lstStyle>
            <a:lvl1pPr marL="457200" indent="-431800">
              <a:spcBef>
                <a:spcPts val="600"/>
              </a:spcBef>
              <a:buClr>
                <a:srgbClr val="A6CE39"/>
              </a:buClr>
              <a:buSzPct val="80000"/>
              <a:buChar char="▪"/>
              <a:defRPr sz="3200">
                <a:solidFill>
                  <a:schemeClr val="accent1"/>
                </a:solidFill>
                <a:latin typeface="Calibri Light"/>
                <a:ea typeface="Calibri Light"/>
                <a:cs typeface="Calibri Light"/>
                <a:sym typeface="Calibri Light"/>
              </a:defRPr>
            </a:lvl1pPr>
            <a:lvl2pPr marL="972457" indent="-464457">
              <a:spcBef>
                <a:spcPts val="600"/>
              </a:spcBef>
              <a:buClr>
                <a:srgbClr val="A6CE39"/>
              </a:buClr>
              <a:buSzPts val="3200"/>
              <a:buChar char="–"/>
              <a:defRPr sz="3200">
                <a:solidFill>
                  <a:schemeClr val="accent1"/>
                </a:solidFill>
                <a:latin typeface="Calibri Light"/>
                <a:ea typeface="Calibri Light"/>
                <a:cs typeface="Calibri Light"/>
                <a:sym typeface="Calibri Light"/>
              </a:defRPr>
            </a:lvl2pPr>
            <a:lvl3pPr marL="1498600" indent="-508000">
              <a:spcBef>
                <a:spcPts val="600"/>
              </a:spcBef>
              <a:buClr>
                <a:srgbClr val="A6CE39"/>
              </a:buClr>
              <a:buSzPts val="3200"/>
              <a:buChar char="•"/>
              <a:defRPr sz="3200">
                <a:solidFill>
                  <a:schemeClr val="accent1"/>
                </a:solidFill>
                <a:latin typeface="Calibri Light"/>
                <a:ea typeface="Calibri Light"/>
                <a:cs typeface="Calibri Light"/>
                <a:sym typeface="Calibri Light"/>
              </a:defRPr>
            </a:lvl3pPr>
            <a:lvl4pPr marL="2042160" indent="-568960">
              <a:spcBef>
                <a:spcPts val="600"/>
              </a:spcBef>
              <a:buClr>
                <a:srgbClr val="A6CE39"/>
              </a:buClr>
              <a:buSzPts val="3200"/>
              <a:buChar char="–"/>
              <a:defRPr sz="3200">
                <a:solidFill>
                  <a:schemeClr val="accent1"/>
                </a:solidFill>
                <a:latin typeface="Calibri Light"/>
                <a:ea typeface="Calibri Light"/>
                <a:cs typeface="Calibri Light"/>
                <a:sym typeface="Calibri Light"/>
              </a:defRPr>
            </a:lvl4pPr>
            <a:lvl5pPr marL="2499360" indent="-568960">
              <a:spcBef>
                <a:spcPts val="600"/>
              </a:spcBef>
              <a:buClr>
                <a:srgbClr val="A6CE39"/>
              </a:buClr>
              <a:buSzPts val="3200"/>
              <a:buChar char="»"/>
              <a:defRPr sz="3200">
                <a:solidFill>
                  <a:schemeClr val="accent1"/>
                </a:solidFill>
                <a:latin typeface="Calibri Light"/>
                <a:ea typeface="Calibri Light"/>
                <a:cs typeface="Calibri Light"/>
                <a:sym typeface="Calibri Light"/>
              </a:defRPr>
            </a:lvl5pPr>
          </a:lstStyle>
          <a:p>
            <a:r>
              <a:t>Click here to add text</a:t>
            </a:r>
          </a:p>
          <a:p>
            <a:pPr lvl="1"/>
            <a:endParaRPr/>
          </a:p>
          <a:p>
            <a:pPr lvl="2"/>
            <a:endParaRPr/>
          </a:p>
          <a:p>
            <a:pPr lvl="3"/>
            <a:endParaRPr/>
          </a:p>
          <a:p>
            <a:pPr lvl="4"/>
            <a:endParaRPr/>
          </a:p>
        </p:txBody>
      </p:sp>
      <p:sp>
        <p:nvSpPr>
          <p:cNvPr id="232" name="Rectangle 2"/>
          <p:cNvSpPr/>
          <p:nvPr/>
        </p:nvSpPr>
        <p:spPr>
          <a:xfrm>
            <a:off x="0" y="761531"/>
            <a:ext cx="12191999" cy="5571172"/>
          </a:xfrm>
          <a:prstGeom prst="rect">
            <a:avLst/>
          </a:prstGeom>
          <a:solidFill>
            <a:srgbClr val="FFFFFF"/>
          </a:solidFill>
          <a:ln w="25400">
            <a:solidFill>
              <a:srgbClr val="FFFFFF"/>
            </a:solidFill>
          </a:ln>
        </p:spPr>
        <p:txBody>
          <a:bodyPr lIns="45719" rIns="45719" anchor="ctr"/>
          <a:lstStyle/>
          <a:p>
            <a:pPr algn="ctr">
              <a:defRPr>
                <a:solidFill>
                  <a:srgbClr val="FFFFFF"/>
                </a:solidFill>
              </a:defRPr>
            </a:pPr>
            <a:endParaRPr/>
          </a:p>
        </p:txBody>
      </p:sp>
      <p:sp>
        <p:nvSpPr>
          <p:cNvPr id="2" name="Google Shape;364;p3">
            <a:extLst>
              <a:ext uri="{FF2B5EF4-FFF2-40B4-BE49-F238E27FC236}">
                <a16:creationId xmlns:a16="http://schemas.microsoft.com/office/drawing/2014/main" id="{BB804A29-410A-E1C2-3CE7-748647E1F787}"/>
              </a:ext>
            </a:extLst>
          </p:cNvPr>
          <p:cNvSpPr txBox="1"/>
          <p:nvPr userDrawn="1"/>
        </p:nvSpPr>
        <p:spPr>
          <a:xfrm>
            <a:off x="43544" y="6532319"/>
            <a:ext cx="1732747" cy="2154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699" tIns="45699" rIns="45699" bIns="45699" anchor="ctr">
            <a:spAutoFit/>
          </a:bodyPr>
          <a:lstStyle>
            <a:lvl1pPr>
              <a:defRPr sz="800">
                <a:solidFill>
                  <a:srgbClr val="6E7980"/>
                </a:solidFill>
                <a:latin typeface="Calibri Light"/>
                <a:ea typeface="Calibri Light"/>
                <a:cs typeface="Calibri Light"/>
                <a:sym typeface="Calibri Light"/>
              </a:defRPr>
            </a:lvl1pPr>
          </a:lstStyle>
          <a:p>
            <a:r>
              <a:t>©202</a:t>
            </a:r>
            <a:r>
              <a:rPr lang="en-US"/>
              <a:t>4</a:t>
            </a:r>
            <a:r>
              <a:t> </a:t>
            </a:r>
            <a:r>
              <a:rPr err="1"/>
              <a:t>SpearMC</a:t>
            </a:r>
            <a:r>
              <a:t> Consulting</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reserve="1">
  <p:cSld name="1_Content-Light-Green">
    <p:bg>
      <p:bgPr>
        <a:solidFill>
          <a:schemeClr val="accent3">
            <a:lumMod val="75000"/>
          </a:schemeClr>
        </a:solidFill>
        <a:effectLst/>
      </p:bgPr>
    </p:bg>
    <p:spTree>
      <p:nvGrpSpPr>
        <p:cNvPr id="1" name=""/>
        <p:cNvGrpSpPr/>
        <p:nvPr/>
      </p:nvGrpSpPr>
      <p:grpSpPr>
        <a:xfrm>
          <a:off x="0" y="0"/>
          <a:ext cx="0" cy="0"/>
          <a:chOff x="0" y="0"/>
          <a:chExt cx="0" cy="0"/>
        </a:xfrm>
      </p:grpSpPr>
      <p:sp>
        <p:nvSpPr>
          <p:cNvPr id="225" name="Rectangle 1"/>
          <p:cNvSpPr/>
          <p:nvPr/>
        </p:nvSpPr>
        <p:spPr>
          <a:xfrm>
            <a:off x="11602719" y="6299198"/>
            <a:ext cx="589280" cy="566929"/>
          </a:xfrm>
          <a:prstGeom prst="rect">
            <a:avLst/>
          </a:prstGeom>
          <a:gradFill>
            <a:gsLst>
              <a:gs pos="0">
                <a:srgbClr val="A6CE39"/>
              </a:gs>
              <a:gs pos="100000">
                <a:srgbClr val="51946A"/>
              </a:gs>
            </a:gsLst>
          </a:gradFill>
          <a:ln w="12700">
            <a:miter lim="400000"/>
          </a:ln>
        </p:spPr>
        <p:txBody>
          <a:bodyPr lIns="45719" rIns="45719" anchor="ctr"/>
          <a:lstStyle/>
          <a:p>
            <a:pPr algn="ctr">
              <a:defRPr>
                <a:solidFill>
                  <a:srgbClr val="FFFFFF"/>
                </a:solidFill>
              </a:defRPr>
            </a:pPr>
            <a:endParaRPr/>
          </a:p>
        </p:txBody>
      </p:sp>
      <p:sp>
        <p:nvSpPr>
          <p:cNvPr id="2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28" name="Google Shape;107;p87"/>
          <p:cNvSpPr/>
          <p:nvPr/>
        </p:nvSpPr>
        <p:spPr>
          <a:xfrm>
            <a:off x="-11608" y="-17256"/>
            <a:ext cx="12215191" cy="767754"/>
          </a:xfrm>
          <a:prstGeom prst="rect">
            <a:avLst/>
          </a:prstGeom>
          <a:solidFill>
            <a:schemeClr val="accent1">
              <a:alpha val="89803"/>
            </a:schemeClr>
          </a:solidFill>
          <a:ln w="12700">
            <a:miter lim="400000"/>
          </a:ln>
        </p:spPr>
        <p:txBody>
          <a:bodyPr lIns="45719" rIns="45719" anchor="ctr"/>
          <a:lstStyle/>
          <a:p>
            <a:pPr algn="ctr">
              <a:defRPr sz="1800">
                <a:solidFill>
                  <a:srgbClr val="FFFFFF"/>
                </a:solidFill>
                <a:latin typeface="Cambria"/>
                <a:ea typeface="Cambria"/>
                <a:cs typeface="Cambria"/>
                <a:sym typeface="Cambria"/>
              </a:defRPr>
            </a:pPr>
            <a:endParaRPr/>
          </a:p>
        </p:txBody>
      </p:sp>
      <p:sp>
        <p:nvSpPr>
          <p:cNvPr id="229" name="Title Text"/>
          <p:cNvSpPr txBox="1">
            <a:spLocks noGrp="1"/>
          </p:cNvSpPr>
          <p:nvPr>
            <p:ph type="title"/>
          </p:nvPr>
        </p:nvSpPr>
        <p:spPr>
          <a:prstGeom prst="rect">
            <a:avLst/>
          </a:prstGeom>
        </p:spPr>
        <p:txBody>
          <a:bodyPr/>
          <a:lstStyle>
            <a:lvl1pPr>
              <a:defRPr>
                <a:solidFill>
                  <a:srgbClr val="A6CE39"/>
                </a:solidFill>
              </a:defRPr>
            </a:lvl1pPr>
          </a:lstStyle>
          <a:p>
            <a:r>
              <a:t>Title Text</a:t>
            </a:r>
          </a:p>
        </p:txBody>
      </p:sp>
      <p:pic>
        <p:nvPicPr>
          <p:cNvPr id="230" name="Google Shape;109;p87" descr="Google Shape;109;p8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86870" y="217616"/>
            <a:ext cx="1100948" cy="278076"/>
          </a:xfrm>
          <a:prstGeom prst="rect">
            <a:avLst/>
          </a:prstGeom>
          <a:ln w="12700">
            <a:miter lim="400000"/>
          </a:ln>
        </p:spPr>
      </p:pic>
      <p:sp>
        <p:nvSpPr>
          <p:cNvPr id="231" name="Body Level One…"/>
          <p:cNvSpPr txBox="1">
            <a:spLocks noGrp="1"/>
          </p:cNvSpPr>
          <p:nvPr>
            <p:ph type="body" idx="1" hasCustomPrompt="1"/>
          </p:nvPr>
        </p:nvSpPr>
        <p:spPr>
          <a:xfrm>
            <a:off x="720127" y="1917700"/>
            <a:ext cx="10937278" cy="3616043"/>
          </a:xfrm>
          <a:prstGeom prst="rect">
            <a:avLst/>
          </a:prstGeom>
        </p:spPr>
        <p:txBody>
          <a:bodyPr lIns="45699" tIns="45699" rIns="45699" bIns="45699">
            <a:normAutofit/>
          </a:bodyPr>
          <a:lstStyle>
            <a:lvl1pPr marL="457200" indent="-431800">
              <a:spcBef>
                <a:spcPts val="600"/>
              </a:spcBef>
              <a:buClr>
                <a:srgbClr val="A6CE39"/>
              </a:buClr>
              <a:buSzPct val="80000"/>
              <a:buChar char="▪"/>
              <a:defRPr sz="3200">
                <a:solidFill>
                  <a:schemeClr val="accent1"/>
                </a:solidFill>
                <a:latin typeface="Calibri Light"/>
                <a:ea typeface="Calibri Light"/>
                <a:cs typeface="Calibri Light"/>
                <a:sym typeface="Calibri Light"/>
              </a:defRPr>
            </a:lvl1pPr>
            <a:lvl2pPr marL="972457" indent="-464457">
              <a:spcBef>
                <a:spcPts val="600"/>
              </a:spcBef>
              <a:buClr>
                <a:srgbClr val="A6CE39"/>
              </a:buClr>
              <a:buSzPts val="3200"/>
              <a:buChar char="–"/>
              <a:defRPr sz="3200">
                <a:solidFill>
                  <a:schemeClr val="accent1"/>
                </a:solidFill>
                <a:latin typeface="Calibri Light"/>
                <a:ea typeface="Calibri Light"/>
                <a:cs typeface="Calibri Light"/>
                <a:sym typeface="Calibri Light"/>
              </a:defRPr>
            </a:lvl2pPr>
            <a:lvl3pPr marL="1498600" indent="-508000">
              <a:spcBef>
                <a:spcPts val="600"/>
              </a:spcBef>
              <a:buClr>
                <a:srgbClr val="A6CE39"/>
              </a:buClr>
              <a:buSzPts val="3200"/>
              <a:buChar char="•"/>
              <a:defRPr sz="3200">
                <a:solidFill>
                  <a:schemeClr val="accent1"/>
                </a:solidFill>
                <a:latin typeface="Calibri Light"/>
                <a:ea typeface="Calibri Light"/>
                <a:cs typeface="Calibri Light"/>
                <a:sym typeface="Calibri Light"/>
              </a:defRPr>
            </a:lvl3pPr>
            <a:lvl4pPr marL="2042160" indent="-568960">
              <a:spcBef>
                <a:spcPts val="600"/>
              </a:spcBef>
              <a:buClr>
                <a:srgbClr val="A6CE39"/>
              </a:buClr>
              <a:buSzPts val="3200"/>
              <a:buChar char="–"/>
              <a:defRPr sz="3200">
                <a:solidFill>
                  <a:schemeClr val="accent1"/>
                </a:solidFill>
                <a:latin typeface="Calibri Light"/>
                <a:ea typeface="Calibri Light"/>
                <a:cs typeface="Calibri Light"/>
                <a:sym typeface="Calibri Light"/>
              </a:defRPr>
            </a:lvl4pPr>
            <a:lvl5pPr marL="2499360" indent="-568960">
              <a:spcBef>
                <a:spcPts val="600"/>
              </a:spcBef>
              <a:buClr>
                <a:srgbClr val="A6CE39"/>
              </a:buClr>
              <a:buSzPts val="3200"/>
              <a:buChar char="»"/>
              <a:defRPr sz="3200">
                <a:solidFill>
                  <a:schemeClr val="accent1"/>
                </a:solidFill>
                <a:latin typeface="Calibri Light"/>
                <a:ea typeface="Calibri Light"/>
                <a:cs typeface="Calibri Light"/>
                <a:sym typeface="Calibri Light"/>
              </a:defRPr>
            </a:lvl5pPr>
          </a:lstStyle>
          <a:p>
            <a:r>
              <a:t>Click here to add text</a:t>
            </a:r>
          </a:p>
          <a:p>
            <a:pPr lvl="1"/>
            <a:endParaRPr/>
          </a:p>
          <a:p>
            <a:pPr lvl="2"/>
            <a:endParaRPr/>
          </a:p>
          <a:p>
            <a:pPr lvl="3"/>
            <a:endParaRPr/>
          </a:p>
          <a:p>
            <a:pPr lvl="4"/>
            <a:endParaRPr/>
          </a:p>
        </p:txBody>
      </p:sp>
      <p:sp>
        <p:nvSpPr>
          <p:cNvPr id="232" name="Rectangle 2"/>
          <p:cNvSpPr/>
          <p:nvPr/>
        </p:nvSpPr>
        <p:spPr>
          <a:xfrm>
            <a:off x="0" y="761531"/>
            <a:ext cx="12191999" cy="5537667"/>
          </a:xfrm>
          <a:prstGeom prst="rect">
            <a:avLst/>
          </a:prstGeom>
          <a:solidFill>
            <a:srgbClr val="FFFFFF"/>
          </a:solidFill>
          <a:ln w="25400">
            <a:solidFill>
              <a:srgbClr val="FFFFFF"/>
            </a:solidFill>
          </a:ln>
        </p:spPr>
        <p:txBody>
          <a:bodyPr lIns="45719" rIns="45719" anchor="ctr"/>
          <a:lstStyle/>
          <a:p>
            <a:pPr algn="ctr">
              <a:defRPr>
                <a:solidFill>
                  <a:srgbClr val="FFFFFF"/>
                </a:solidFill>
              </a:defRPr>
            </a:pPr>
            <a:endParaRPr/>
          </a:p>
        </p:txBody>
      </p:sp>
      <p:sp>
        <p:nvSpPr>
          <p:cNvPr id="2" name="Google Shape;364;p3">
            <a:extLst>
              <a:ext uri="{FF2B5EF4-FFF2-40B4-BE49-F238E27FC236}">
                <a16:creationId xmlns:a16="http://schemas.microsoft.com/office/drawing/2014/main" id="{BB804A29-410A-E1C2-3CE7-748647E1F787}"/>
              </a:ext>
            </a:extLst>
          </p:cNvPr>
          <p:cNvSpPr txBox="1"/>
          <p:nvPr userDrawn="1"/>
        </p:nvSpPr>
        <p:spPr>
          <a:xfrm>
            <a:off x="43544" y="6532319"/>
            <a:ext cx="1732747" cy="215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chor="ctr">
            <a:spAutoFit/>
          </a:bodyPr>
          <a:lstStyle>
            <a:lvl1pPr>
              <a:defRPr sz="800">
                <a:solidFill>
                  <a:srgbClr val="6E7980"/>
                </a:solidFill>
                <a:latin typeface="Calibri Light"/>
                <a:ea typeface="Calibri Light"/>
                <a:cs typeface="Calibri Light"/>
                <a:sym typeface="Calibri Light"/>
              </a:defRPr>
            </a:lvl1pPr>
          </a:lstStyle>
          <a:p>
            <a:r>
              <a:rPr>
                <a:solidFill>
                  <a:schemeClr val="bg1"/>
                </a:solidFill>
              </a:rPr>
              <a:t>©202</a:t>
            </a:r>
            <a:r>
              <a:rPr lang="en-US">
                <a:solidFill>
                  <a:schemeClr val="bg1"/>
                </a:solidFill>
              </a:rPr>
              <a:t>4</a:t>
            </a:r>
            <a:r>
              <a:rPr>
                <a:solidFill>
                  <a:schemeClr val="bg1"/>
                </a:solidFill>
              </a:rPr>
              <a:t> </a:t>
            </a:r>
            <a:r>
              <a:rPr err="1">
                <a:solidFill>
                  <a:schemeClr val="bg1"/>
                </a:solidFill>
              </a:rPr>
              <a:t>SpearMC</a:t>
            </a:r>
            <a:r>
              <a:rPr>
                <a:solidFill>
                  <a:schemeClr val="bg1"/>
                </a:solidFill>
              </a:rPr>
              <a:t> Consulting</a:t>
            </a:r>
          </a:p>
        </p:txBody>
      </p:sp>
      <p:pic>
        <p:nvPicPr>
          <p:cNvPr id="7" name="Picture 6">
            <a:extLst>
              <a:ext uri="{FF2B5EF4-FFF2-40B4-BE49-F238E27FC236}">
                <a16:creationId xmlns:a16="http://schemas.microsoft.com/office/drawing/2014/main" id="{739A2C84-76EF-DBC3-692B-ADEE3DED2F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60434" y="6318104"/>
            <a:ext cx="7271133" cy="502920"/>
          </a:xfrm>
          <a:prstGeom prst="rect">
            <a:avLst/>
          </a:prstGeom>
        </p:spPr>
      </p:pic>
    </p:spTree>
    <p:extLst>
      <p:ext uri="{BB962C8B-B14F-4D97-AF65-F5344CB8AC3E}">
        <p14:creationId xmlns:p14="http://schemas.microsoft.com/office/powerpoint/2010/main" val="4120737052"/>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reserve="1">
  <p:cSld name="1_Content-Gray-No-Header">
    <p:bg>
      <p:bgPr>
        <a:solidFill>
          <a:schemeClr val="accent3">
            <a:lumMod val="75000"/>
          </a:schemeClr>
        </a:solidFill>
        <a:effectLst/>
      </p:bgPr>
    </p:bg>
    <p:spTree>
      <p:nvGrpSpPr>
        <p:cNvPr id="1" name=""/>
        <p:cNvGrpSpPr/>
        <p:nvPr/>
      </p:nvGrpSpPr>
      <p:grpSpPr>
        <a:xfrm>
          <a:off x="0" y="0"/>
          <a:ext cx="0" cy="0"/>
          <a:chOff x="0" y="0"/>
          <a:chExt cx="0" cy="0"/>
        </a:xfrm>
      </p:grpSpPr>
      <p:sp>
        <p:nvSpPr>
          <p:cNvPr id="250" name="Rectangle 1"/>
          <p:cNvSpPr/>
          <p:nvPr/>
        </p:nvSpPr>
        <p:spPr>
          <a:xfrm>
            <a:off x="11602719" y="6299198"/>
            <a:ext cx="589280" cy="566929"/>
          </a:xfrm>
          <a:prstGeom prst="rect">
            <a:avLst/>
          </a:prstGeom>
          <a:gradFill>
            <a:gsLst>
              <a:gs pos="0">
                <a:srgbClr val="A6CE39"/>
              </a:gs>
              <a:gs pos="100000">
                <a:srgbClr val="51946A"/>
              </a:gs>
            </a:gsLst>
          </a:gradFill>
          <a:ln w="12700">
            <a:miter lim="400000"/>
          </a:ln>
        </p:spPr>
        <p:txBody>
          <a:bodyPr lIns="45719" rIns="45719" anchor="ctr"/>
          <a:lstStyle/>
          <a:p>
            <a:pPr algn="ctr">
              <a:defRPr>
                <a:solidFill>
                  <a:srgbClr val="FFFFFF"/>
                </a:solidFill>
              </a:defRPr>
            </a:pPr>
            <a:endParaRPr/>
          </a:p>
        </p:txBody>
      </p:sp>
      <p:sp>
        <p:nvSpPr>
          <p:cNvPr id="2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52" name="Rectangle 2"/>
          <p:cNvSpPr/>
          <p:nvPr/>
        </p:nvSpPr>
        <p:spPr>
          <a:xfrm>
            <a:off x="-1" y="0"/>
            <a:ext cx="12192003" cy="6299198"/>
          </a:xfrm>
          <a:prstGeom prst="rect">
            <a:avLst/>
          </a:prstGeom>
          <a:solidFill>
            <a:srgbClr val="FFFFFF"/>
          </a:solidFill>
          <a:ln w="25400">
            <a:solidFill>
              <a:srgbClr val="FFFFFF"/>
            </a:solidFill>
          </a:ln>
        </p:spPr>
        <p:txBody>
          <a:bodyPr lIns="45719" rIns="45719" anchor="ctr"/>
          <a:lstStyle/>
          <a:p>
            <a:pPr algn="ctr">
              <a:defRPr>
                <a:solidFill>
                  <a:srgbClr val="FFFFFF"/>
                </a:solidFill>
              </a:defRPr>
            </a:pPr>
            <a:endParaRPr/>
          </a:p>
        </p:txBody>
      </p:sp>
      <p:sp>
        <p:nvSpPr>
          <p:cNvPr id="253" name="Body Level One…"/>
          <p:cNvSpPr txBox="1">
            <a:spLocks noGrp="1"/>
          </p:cNvSpPr>
          <p:nvPr>
            <p:ph type="body" idx="1" hasCustomPrompt="1"/>
          </p:nvPr>
        </p:nvSpPr>
        <p:spPr>
          <a:xfrm>
            <a:off x="720127" y="1917700"/>
            <a:ext cx="10937278" cy="3616043"/>
          </a:xfrm>
          <a:prstGeom prst="rect">
            <a:avLst/>
          </a:prstGeom>
        </p:spPr>
        <p:txBody>
          <a:bodyPr lIns="45699" tIns="45699" rIns="45699" bIns="45699">
            <a:normAutofit/>
          </a:bodyPr>
          <a:lstStyle>
            <a:lvl1pPr marL="457200" indent="-431800">
              <a:spcBef>
                <a:spcPts val="600"/>
              </a:spcBef>
              <a:buClr>
                <a:srgbClr val="A6CE39"/>
              </a:buClr>
              <a:buSzPct val="80000"/>
              <a:buChar char="▪"/>
              <a:defRPr sz="3200">
                <a:solidFill>
                  <a:schemeClr val="accent1"/>
                </a:solidFill>
                <a:latin typeface="Calibri Light"/>
                <a:ea typeface="Calibri Light"/>
                <a:cs typeface="Calibri Light"/>
                <a:sym typeface="Calibri Light"/>
              </a:defRPr>
            </a:lvl1pPr>
            <a:lvl2pPr marL="972457" indent="-464457">
              <a:spcBef>
                <a:spcPts val="600"/>
              </a:spcBef>
              <a:buClr>
                <a:srgbClr val="A6CE39"/>
              </a:buClr>
              <a:buSzPts val="3200"/>
              <a:buChar char="–"/>
              <a:defRPr sz="3200">
                <a:solidFill>
                  <a:schemeClr val="accent1"/>
                </a:solidFill>
                <a:latin typeface="Calibri Light"/>
                <a:ea typeface="Calibri Light"/>
                <a:cs typeface="Calibri Light"/>
                <a:sym typeface="Calibri Light"/>
              </a:defRPr>
            </a:lvl2pPr>
            <a:lvl3pPr marL="1498600" indent="-508000">
              <a:spcBef>
                <a:spcPts val="600"/>
              </a:spcBef>
              <a:buClr>
                <a:srgbClr val="A6CE39"/>
              </a:buClr>
              <a:buSzPts val="3200"/>
              <a:buChar char="•"/>
              <a:defRPr sz="3200">
                <a:solidFill>
                  <a:schemeClr val="accent1"/>
                </a:solidFill>
                <a:latin typeface="Calibri Light"/>
                <a:ea typeface="Calibri Light"/>
                <a:cs typeface="Calibri Light"/>
                <a:sym typeface="Calibri Light"/>
              </a:defRPr>
            </a:lvl3pPr>
            <a:lvl4pPr marL="2042160" indent="-568960">
              <a:spcBef>
                <a:spcPts val="600"/>
              </a:spcBef>
              <a:buClr>
                <a:srgbClr val="A6CE39"/>
              </a:buClr>
              <a:buSzPts val="3200"/>
              <a:buChar char="–"/>
              <a:defRPr sz="3200">
                <a:solidFill>
                  <a:schemeClr val="accent1"/>
                </a:solidFill>
                <a:latin typeface="Calibri Light"/>
                <a:ea typeface="Calibri Light"/>
                <a:cs typeface="Calibri Light"/>
                <a:sym typeface="Calibri Light"/>
              </a:defRPr>
            </a:lvl4pPr>
            <a:lvl5pPr marL="2499360" indent="-568960">
              <a:spcBef>
                <a:spcPts val="600"/>
              </a:spcBef>
              <a:buClr>
                <a:srgbClr val="A6CE39"/>
              </a:buClr>
              <a:buSzPts val="3200"/>
              <a:buChar char="»"/>
              <a:defRPr sz="3200">
                <a:solidFill>
                  <a:schemeClr val="accent1"/>
                </a:solidFill>
                <a:latin typeface="Calibri Light"/>
                <a:ea typeface="Calibri Light"/>
                <a:cs typeface="Calibri Light"/>
                <a:sym typeface="Calibri Light"/>
              </a:defRPr>
            </a:lvl5pPr>
          </a:lstStyle>
          <a:p>
            <a:r>
              <a:t>Click here to add text</a:t>
            </a:r>
          </a:p>
          <a:p>
            <a:pPr lvl="1"/>
            <a:endParaRPr/>
          </a:p>
          <a:p>
            <a:pPr lvl="2"/>
            <a:endParaRPr/>
          </a:p>
          <a:p>
            <a:pPr lvl="3"/>
            <a:endParaRPr/>
          </a:p>
          <a:p>
            <a:pPr lvl="4"/>
            <a:endParaRPr/>
          </a:p>
        </p:txBody>
      </p:sp>
      <p:sp>
        <p:nvSpPr>
          <p:cNvPr id="2" name="Google Shape;364;p3">
            <a:extLst>
              <a:ext uri="{FF2B5EF4-FFF2-40B4-BE49-F238E27FC236}">
                <a16:creationId xmlns:a16="http://schemas.microsoft.com/office/drawing/2014/main" id="{886BBAEC-7283-2E22-0615-2313C356B564}"/>
              </a:ext>
            </a:extLst>
          </p:cNvPr>
          <p:cNvSpPr txBox="1"/>
          <p:nvPr userDrawn="1"/>
        </p:nvSpPr>
        <p:spPr>
          <a:xfrm>
            <a:off x="43544" y="6532319"/>
            <a:ext cx="1732747" cy="215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chor="ctr">
            <a:spAutoFit/>
          </a:bodyPr>
          <a:lstStyle>
            <a:lvl1pPr>
              <a:defRPr sz="800">
                <a:solidFill>
                  <a:srgbClr val="6E7980"/>
                </a:solidFill>
                <a:latin typeface="Calibri Light"/>
                <a:ea typeface="Calibri Light"/>
                <a:cs typeface="Calibri Light"/>
                <a:sym typeface="Calibri Light"/>
              </a:defRPr>
            </a:lvl1pPr>
          </a:lstStyle>
          <a:p>
            <a:r>
              <a:rPr>
                <a:solidFill>
                  <a:schemeClr val="bg1"/>
                </a:solidFill>
              </a:rPr>
              <a:t>©202</a:t>
            </a:r>
            <a:r>
              <a:rPr lang="en-US">
                <a:solidFill>
                  <a:schemeClr val="bg1"/>
                </a:solidFill>
              </a:rPr>
              <a:t>4</a:t>
            </a:r>
            <a:r>
              <a:rPr>
                <a:solidFill>
                  <a:schemeClr val="bg1"/>
                </a:solidFill>
              </a:rPr>
              <a:t> </a:t>
            </a:r>
            <a:r>
              <a:rPr err="1">
                <a:solidFill>
                  <a:schemeClr val="bg1"/>
                </a:solidFill>
              </a:rPr>
              <a:t>SpearMC</a:t>
            </a:r>
            <a:r>
              <a:rPr>
                <a:solidFill>
                  <a:schemeClr val="bg1"/>
                </a:solidFill>
              </a:rPr>
              <a:t> Consulting</a:t>
            </a:r>
          </a:p>
        </p:txBody>
      </p:sp>
      <p:pic>
        <p:nvPicPr>
          <p:cNvPr id="3" name="Picture 2">
            <a:extLst>
              <a:ext uri="{FF2B5EF4-FFF2-40B4-BE49-F238E27FC236}">
                <a16:creationId xmlns:a16="http://schemas.microsoft.com/office/drawing/2014/main" id="{CEEC4013-2DC2-28A8-F0A5-DB33331688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0434" y="6318104"/>
            <a:ext cx="7271133" cy="502920"/>
          </a:xfrm>
          <a:prstGeom prst="rect">
            <a:avLst/>
          </a:prstGeom>
        </p:spPr>
      </p:pic>
    </p:spTree>
    <p:extLst>
      <p:ext uri="{BB962C8B-B14F-4D97-AF65-F5344CB8AC3E}">
        <p14:creationId xmlns:p14="http://schemas.microsoft.com/office/powerpoint/2010/main" val="386500642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reserve="1">
  <p:cSld name="2_Content-Gray-No-Header">
    <p:bg>
      <p:bgPr>
        <a:solidFill>
          <a:schemeClr val="accent3">
            <a:lumMod val="75000"/>
          </a:schemeClr>
        </a:solidFill>
        <a:effectLst/>
      </p:bgPr>
    </p:bg>
    <p:spTree>
      <p:nvGrpSpPr>
        <p:cNvPr id="1" name=""/>
        <p:cNvGrpSpPr/>
        <p:nvPr/>
      </p:nvGrpSpPr>
      <p:grpSpPr>
        <a:xfrm>
          <a:off x="0" y="0"/>
          <a:ext cx="0" cy="0"/>
          <a:chOff x="0" y="0"/>
          <a:chExt cx="0" cy="0"/>
        </a:xfrm>
      </p:grpSpPr>
      <p:sp>
        <p:nvSpPr>
          <p:cNvPr id="250" name="Rectangle 1"/>
          <p:cNvSpPr/>
          <p:nvPr/>
        </p:nvSpPr>
        <p:spPr>
          <a:xfrm>
            <a:off x="11602719" y="6299198"/>
            <a:ext cx="589280" cy="566929"/>
          </a:xfrm>
          <a:prstGeom prst="rect">
            <a:avLst/>
          </a:prstGeom>
          <a:gradFill>
            <a:gsLst>
              <a:gs pos="0">
                <a:srgbClr val="A6CE39"/>
              </a:gs>
              <a:gs pos="100000">
                <a:srgbClr val="51946A"/>
              </a:gs>
            </a:gsLst>
          </a:gradFill>
          <a:ln w="12700">
            <a:miter lim="400000"/>
          </a:ln>
        </p:spPr>
        <p:txBody>
          <a:bodyPr lIns="45719" rIns="45719" anchor="ctr"/>
          <a:lstStyle/>
          <a:p>
            <a:pPr algn="ctr">
              <a:defRPr>
                <a:solidFill>
                  <a:srgbClr val="FFFFFF"/>
                </a:solidFill>
              </a:defRPr>
            </a:pPr>
            <a:endParaRPr/>
          </a:p>
        </p:txBody>
      </p:sp>
      <p:sp>
        <p:nvSpPr>
          <p:cNvPr id="2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52" name="Rectangle 2"/>
          <p:cNvSpPr/>
          <p:nvPr/>
        </p:nvSpPr>
        <p:spPr>
          <a:xfrm>
            <a:off x="0" y="0"/>
            <a:ext cx="12192000" cy="6299198"/>
          </a:xfrm>
          <a:prstGeom prst="rect">
            <a:avLst/>
          </a:prstGeom>
          <a:solidFill>
            <a:srgbClr val="F3F6F7"/>
          </a:solidFill>
          <a:ln w="25400">
            <a:noFill/>
          </a:ln>
        </p:spPr>
        <p:txBody>
          <a:bodyPr lIns="45719" rIns="45719" anchor="ctr"/>
          <a:lstStyle/>
          <a:p>
            <a:pPr algn="ctr">
              <a:defRPr>
                <a:solidFill>
                  <a:srgbClr val="FFFFFF"/>
                </a:solidFill>
              </a:defRPr>
            </a:pPr>
            <a:endParaRPr/>
          </a:p>
        </p:txBody>
      </p:sp>
      <p:sp>
        <p:nvSpPr>
          <p:cNvPr id="253" name="Body Level One…"/>
          <p:cNvSpPr txBox="1">
            <a:spLocks noGrp="1"/>
          </p:cNvSpPr>
          <p:nvPr>
            <p:ph type="body" idx="1" hasCustomPrompt="1"/>
          </p:nvPr>
        </p:nvSpPr>
        <p:spPr>
          <a:xfrm>
            <a:off x="720127" y="1917700"/>
            <a:ext cx="10937278" cy="3616043"/>
          </a:xfrm>
          <a:prstGeom prst="rect">
            <a:avLst/>
          </a:prstGeom>
        </p:spPr>
        <p:txBody>
          <a:bodyPr lIns="45699" tIns="45699" rIns="45699" bIns="45699">
            <a:normAutofit/>
          </a:bodyPr>
          <a:lstStyle>
            <a:lvl1pPr marL="457200" indent="-431800">
              <a:spcBef>
                <a:spcPts val="600"/>
              </a:spcBef>
              <a:buClr>
                <a:srgbClr val="A6CE39"/>
              </a:buClr>
              <a:buSzPct val="80000"/>
              <a:buChar char="▪"/>
              <a:defRPr sz="3200">
                <a:solidFill>
                  <a:schemeClr val="accent1"/>
                </a:solidFill>
                <a:latin typeface="Calibri Light"/>
                <a:ea typeface="Calibri Light"/>
                <a:cs typeface="Calibri Light"/>
                <a:sym typeface="Calibri Light"/>
              </a:defRPr>
            </a:lvl1pPr>
            <a:lvl2pPr marL="972457" indent="-464457">
              <a:spcBef>
                <a:spcPts val="600"/>
              </a:spcBef>
              <a:buClr>
                <a:srgbClr val="A6CE39"/>
              </a:buClr>
              <a:buSzPts val="3200"/>
              <a:buChar char="–"/>
              <a:defRPr sz="3200">
                <a:solidFill>
                  <a:schemeClr val="accent1"/>
                </a:solidFill>
                <a:latin typeface="Calibri Light"/>
                <a:ea typeface="Calibri Light"/>
                <a:cs typeface="Calibri Light"/>
                <a:sym typeface="Calibri Light"/>
              </a:defRPr>
            </a:lvl2pPr>
            <a:lvl3pPr marL="1498600" indent="-508000">
              <a:spcBef>
                <a:spcPts val="600"/>
              </a:spcBef>
              <a:buClr>
                <a:srgbClr val="A6CE39"/>
              </a:buClr>
              <a:buSzPts val="3200"/>
              <a:buChar char="•"/>
              <a:defRPr sz="3200">
                <a:solidFill>
                  <a:schemeClr val="accent1"/>
                </a:solidFill>
                <a:latin typeface="Calibri Light"/>
                <a:ea typeface="Calibri Light"/>
                <a:cs typeface="Calibri Light"/>
                <a:sym typeface="Calibri Light"/>
              </a:defRPr>
            </a:lvl3pPr>
            <a:lvl4pPr marL="2042160" indent="-568960">
              <a:spcBef>
                <a:spcPts val="600"/>
              </a:spcBef>
              <a:buClr>
                <a:srgbClr val="A6CE39"/>
              </a:buClr>
              <a:buSzPts val="3200"/>
              <a:buChar char="–"/>
              <a:defRPr sz="3200">
                <a:solidFill>
                  <a:schemeClr val="accent1"/>
                </a:solidFill>
                <a:latin typeface="Calibri Light"/>
                <a:ea typeface="Calibri Light"/>
                <a:cs typeface="Calibri Light"/>
                <a:sym typeface="Calibri Light"/>
              </a:defRPr>
            </a:lvl4pPr>
            <a:lvl5pPr marL="2499360" indent="-568960">
              <a:spcBef>
                <a:spcPts val="600"/>
              </a:spcBef>
              <a:buClr>
                <a:srgbClr val="A6CE39"/>
              </a:buClr>
              <a:buSzPts val="3200"/>
              <a:buChar char="»"/>
              <a:defRPr sz="3200">
                <a:solidFill>
                  <a:schemeClr val="accent1"/>
                </a:solidFill>
                <a:latin typeface="Calibri Light"/>
                <a:ea typeface="Calibri Light"/>
                <a:cs typeface="Calibri Light"/>
                <a:sym typeface="Calibri Light"/>
              </a:defRPr>
            </a:lvl5pPr>
          </a:lstStyle>
          <a:p>
            <a:r>
              <a:t>Click here to add text</a:t>
            </a:r>
          </a:p>
          <a:p>
            <a:pPr lvl="1"/>
            <a:endParaRPr/>
          </a:p>
          <a:p>
            <a:pPr lvl="2"/>
            <a:endParaRPr/>
          </a:p>
          <a:p>
            <a:pPr lvl="3"/>
            <a:endParaRPr/>
          </a:p>
          <a:p>
            <a:pPr lvl="4"/>
            <a:endParaRPr/>
          </a:p>
        </p:txBody>
      </p:sp>
      <p:sp>
        <p:nvSpPr>
          <p:cNvPr id="2" name="Google Shape;364;p3">
            <a:extLst>
              <a:ext uri="{FF2B5EF4-FFF2-40B4-BE49-F238E27FC236}">
                <a16:creationId xmlns:a16="http://schemas.microsoft.com/office/drawing/2014/main" id="{886BBAEC-7283-2E22-0615-2313C356B564}"/>
              </a:ext>
            </a:extLst>
          </p:cNvPr>
          <p:cNvSpPr txBox="1"/>
          <p:nvPr userDrawn="1"/>
        </p:nvSpPr>
        <p:spPr>
          <a:xfrm>
            <a:off x="43544" y="6532319"/>
            <a:ext cx="1732747" cy="2154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699" tIns="45699" rIns="45699" bIns="45699" anchor="ctr">
            <a:spAutoFit/>
          </a:bodyPr>
          <a:lstStyle>
            <a:lvl1pPr>
              <a:defRPr sz="800">
                <a:solidFill>
                  <a:srgbClr val="6E7980"/>
                </a:solidFill>
                <a:latin typeface="Calibri Light"/>
                <a:ea typeface="Calibri Light"/>
                <a:cs typeface="Calibri Light"/>
                <a:sym typeface="Calibri Light"/>
              </a:defRPr>
            </a:lvl1pPr>
          </a:lstStyle>
          <a:p>
            <a:r>
              <a:rPr>
                <a:solidFill>
                  <a:schemeClr val="bg1"/>
                </a:solidFill>
              </a:rPr>
              <a:t>©202</a:t>
            </a:r>
            <a:r>
              <a:rPr lang="en-US">
                <a:solidFill>
                  <a:schemeClr val="bg1"/>
                </a:solidFill>
              </a:rPr>
              <a:t>4</a:t>
            </a:r>
            <a:r>
              <a:rPr>
                <a:solidFill>
                  <a:schemeClr val="bg1"/>
                </a:solidFill>
              </a:rPr>
              <a:t> </a:t>
            </a:r>
            <a:r>
              <a:rPr err="1">
                <a:solidFill>
                  <a:schemeClr val="bg1"/>
                </a:solidFill>
              </a:rPr>
              <a:t>SpearMC</a:t>
            </a:r>
            <a:r>
              <a:rPr>
                <a:solidFill>
                  <a:schemeClr val="bg1"/>
                </a:solidFill>
              </a:rPr>
              <a:t> Consulting</a:t>
            </a:r>
          </a:p>
        </p:txBody>
      </p:sp>
      <p:pic>
        <p:nvPicPr>
          <p:cNvPr id="3" name="Picture 2">
            <a:extLst>
              <a:ext uri="{FF2B5EF4-FFF2-40B4-BE49-F238E27FC236}">
                <a16:creationId xmlns:a16="http://schemas.microsoft.com/office/drawing/2014/main" id="{CEEC4013-2DC2-28A8-F0A5-DB33331688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0434" y="6318104"/>
            <a:ext cx="7271133" cy="502920"/>
          </a:xfrm>
          <a:prstGeom prst="rect">
            <a:avLst/>
          </a:prstGeom>
        </p:spPr>
      </p:pic>
    </p:spTree>
    <p:extLst>
      <p:ext uri="{BB962C8B-B14F-4D97-AF65-F5344CB8AC3E}">
        <p14:creationId xmlns:p14="http://schemas.microsoft.com/office/powerpoint/2010/main" val="1934820135"/>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reserve="1">
  <p:cSld name="3_Content-Dark">
    <p:bg>
      <p:bgPr>
        <a:solidFill>
          <a:schemeClr val="accent3">
            <a:lumMod val="75000"/>
          </a:schemeClr>
        </a:solidFill>
        <a:effectLst/>
      </p:bgPr>
    </p:bg>
    <p:spTree>
      <p:nvGrpSpPr>
        <p:cNvPr id="1" name=""/>
        <p:cNvGrpSpPr/>
        <p:nvPr/>
      </p:nvGrpSpPr>
      <p:grpSpPr>
        <a:xfrm>
          <a:off x="0" y="0"/>
          <a:ext cx="0" cy="0"/>
          <a:chOff x="0" y="0"/>
          <a:chExt cx="0" cy="0"/>
        </a:xfrm>
      </p:grpSpPr>
      <p:sp>
        <p:nvSpPr>
          <p:cNvPr id="261" name="Rectangle 1"/>
          <p:cNvSpPr/>
          <p:nvPr/>
        </p:nvSpPr>
        <p:spPr>
          <a:xfrm>
            <a:off x="11602719" y="6299198"/>
            <a:ext cx="589280" cy="566929"/>
          </a:xfrm>
          <a:prstGeom prst="rect">
            <a:avLst/>
          </a:prstGeom>
          <a:gradFill>
            <a:gsLst>
              <a:gs pos="0">
                <a:srgbClr val="A6CE39"/>
              </a:gs>
              <a:gs pos="100000">
                <a:srgbClr val="51946A"/>
              </a:gs>
            </a:gsLst>
          </a:gradFill>
          <a:ln w="12700">
            <a:miter lim="400000"/>
          </a:ln>
        </p:spPr>
        <p:txBody>
          <a:bodyPr lIns="45719" rIns="45719" anchor="ctr"/>
          <a:lstStyle/>
          <a:p>
            <a:pPr algn="ctr">
              <a:defRPr>
                <a:solidFill>
                  <a:srgbClr val="FFFFFF"/>
                </a:solidFill>
              </a:defRPr>
            </a:pPr>
            <a:endParaRPr/>
          </a:p>
        </p:txBody>
      </p:sp>
      <p:sp>
        <p:nvSpPr>
          <p:cNvPr id="2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63" name="Google Shape;121;p89"/>
          <p:cNvSpPr/>
          <p:nvPr/>
        </p:nvSpPr>
        <p:spPr>
          <a:xfrm>
            <a:off x="-11610" y="-17256"/>
            <a:ext cx="12226801" cy="767754"/>
          </a:xfrm>
          <a:prstGeom prst="rect">
            <a:avLst/>
          </a:prstGeom>
          <a:solidFill>
            <a:srgbClr val="A6CE3A">
              <a:alpha val="89411"/>
            </a:srgbClr>
          </a:solidFill>
          <a:ln w="12700">
            <a:miter lim="400000"/>
          </a:ln>
        </p:spPr>
        <p:txBody>
          <a:bodyPr lIns="45719" rIns="45719" anchor="ctr"/>
          <a:lstStyle/>
          <a:p>
            <a:pPr algn="ctr">
              <a:defRPr sz="1800">
                <a:solidFill>
                  <a:srgbClr val="FFFFFF"/>
                </a:solidFill>
                <a:latin typeface="Cambria"/>
                <a:ea typeface="Cambria"/>
                <a:cs typeface="Cambria"/>
                <a:sym typeface="Cambria"/>
              </a:defRPr>
            </a:pPr>
            <a:endParaRPr/>
          </a:p>
        </p:txBody>
      </p:sp>
      <p:sp>
        <p:nvSpPr>
          <p:cNvPr id="264" name="Title Text"/>
          <p:cNvSpPr txBox="1">
            <a:spLocks noGrp="1"/>
          </p:cNvSpPr>
          <p:nvPr>
            <p:ph type="title"/>
          </p:nvPr>
        </p:nvSpPr>
        <p:spPr>
          <a:prstGeom prst="rect">
            <a:avLst/>
          </a:prstGeom>
        </p:spPr>
        <p:txBody>
          <a:bodyPr/>
          <a:lstStyle/>
          <a:p>
            <a:r>
              <a:t>Title Text</a:t>
            </a:r>
          </a:p>
        </p:txBody>
      </p:sp>
      <p:sp>
        <p:nvSpPr>
          <p:cNvPr id="265" name="Body Level One…"/>
          <p:cNvSpPr txBox="1">
            <a:spLocks noGrp="1"/>
          </p:cNvSpPr>
          <p:nvPr>
            <p:ph type="body" idx="1" hasCustomPrompt="1"/>
          </p:nvPr>
        </p:nvSpPr>
        <p:spPr>
          <a:xfrm>
            <a:off x="720127" y="1917700"/>
            <a:ext cx="10937278" cy="3616043"/>
          </a:xfrm>
          <a:prstGeom prst="rect">
            <a:avLst/>
          </a:prstGeom>
        </p:spPr>
        <p:txBody>
          <a:bodyPr lIns="45699" tIns="45699" rIns="45699" bIns="45699">
            <a:normAutofit/>
          </a:bodyPr>
          <a:lstStyle>
            <a:lvl1pPr marL="457200" indent="-431800">
              <a:spcBef>
                <a:spcPts val="600"/>
              </a:spcBef>
              <a:buClr>
                <a:srgbClr val="A6CE39"/>
              </a:buClr>
              <a:buSzPct val="80000"/>
              <a:buChar char="▪"/>
              <a:defRPr sz="3200">
                <a:solidFill>
                  <a:srgbClr val="FFFFFF"/>
                </a:solidFill>
                <a:latin typeface="Calibri Light"/>
                <a:ea typeface="Calibri Light"/>
                <a:cs typeface="Calibri Light"/>
                <a:sym typeface="Calibri Light"/>
              </a:defRPr>
            </a:lvl1pPr>
            <a:lvl2pPr marL="972457" indent="-464457">
              <a:spcBef>
                <a:spcPts val="600"/>
              </a:spcBef>
              <a:buClr>
                <a:srgbClr val="A6CE39"/>
              </a:buClr>
              <a:buSzPts val="3200"/>
              <a:buChar char="–"/>
              <a:defRPr sz="3200">
                <a:solidFill>
                  <a:srgbClr val="FFFFFF"/>
                </a:solidFill>
                <a:latin typeface="Calibri Light"/>
                <a:ea typeface="Calibri Light"/>
                <a:cs typeface="Calibri Light"/>
                <a:sym typeface="Calibri Light"/>
              </a:defRPr>
            </a:lvl2pPr>
            <a:lvl3pPr marL="1498600" indent="-508000">
              <a:spcBef>
                <a:spcPts val="600"/>
              </a:spcBef>
              <a:buClr>
                <a:srgbClr val="A6CE39"/>
              </a:buClr>
              <a:buSzPts val="3200"/>
              <a:buChar char="•"/>
              <a:defRPr sz="3200">
                <a:solidFill>
                  <a:srgbClr val="FFFFFF"/>
                </a:solidFill>
                <a:latin typeface="Calibri Light"/>
                <a:ea typeface="Calibri Light"/>
                <a:cs typeface="Calibri Light"/>
                <a:sym typeface="Calibri Light"/>
              </a:defRPr>
            </a:lvl3pPr>
            <a:lvl4pPr marL="2042160" indent="-568960">
              <a:spcBef>
                <a:spcPts val="600"/>
              </a:spcBef>
              <a:buClr>
                <a:srgbClr val="A6CE39"/>
              </a:buClr>
              <a:buSzPts val="3200"/>
              <a:buChar char="–"/>
              <a:defRPr sz="3200">
                <a:solidFill>
                  <a:srgbClr val="FFFFFF"/>
                </a:solidFill>
                <a:latin typeface="Calibri Light"/>
                <a:ea typeface="Calibri Light"/>
                <a:cs typeface="Calibri Light"/>
                <a:sym typeface="Calibri Light"/>
              </a:defRPr>
            </a:lvl4pPr>
            <a:lvl5pPr marL="2499360" indent="-568960">
              <a:spcBef>
                <a:spcPts val="600"/>
              </a:spcBef>
              <a:buClr>
                <a:srgbClr val="A6CE39"/>
              </a:buClr>
              <a:buSzPts val="3200"/>
              <a:buChar char="»"/>
              <a:defRPr sz="3200">
                <a:solidFill>
                  <a:srgbClr val="FFFFFF"/>
                </a:solidFill>
                <a:latin typeface="Calibri Light"/>
                <a:ea typeface="Calibri Light"/>
                <a:cs typeface="Calibri Light"/>
                <a:sym typeface="Calibri Light"/>
              </a:defRPr>
            </a:lvl5pPr>
          </a:lstStyle>
          <a:p>
            <a:r>
              <a:t>Click here to add text</a:t>
            </a:r>
          </a:p>
          <a:p>
            <a:pPr lvl="1"/>
            <a:endParaRPr/>
          </a:p>
          <a:p>
            <a:pPr lvl="2"/>
            <a:endParaRPr/>
          </a:p>
          <a:p>
            <a:pPr lvl="3"/>
            <a:endParaRPr/>
          </a:p>
          <a:p>
            <a:pPr lvl="4"/>
            <a:endParaRPr/>
          </a:p>
        </p:txBody>
      </p:sp>
      <p:pic>
        <p:nvPicPr>
          <p:cNvPr id="266" name="Google Shape;115;p88" descr="Google Shape;115;p8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86870" y="217616"/>
            <a:ext cx="1100948" cy="278076"/>
          </a:xfrm>
          <a:prstGeom prst="rect">
            <a:avLst/>
          </a:prstGeom>
          <a:ln w="12700">
            <a:miter lim="400000"/>
          </a:ln>
        </p:spPr>
      </p:pic>
      <p:sp>
        <p:nvSpPr>
          <p:cNvPr id="267" name="Rectangle 3"/>
          <p:cNvSpPr/>
          <p:nvPr/>
        </p:nvSpPr>
        <p:spPr>
          <a:xfrm>
            <a:off x="-2" y="744278"/>
            <a:ext cx="12192003" cy="5580322"/>
          </a:xfrm>
          <a:prstGeom prst="rect">
            <a:avLst/>
          </a:prstGeom>
          <a:solidFill>
            <a:srgbClr val="3B4647"/>
          </a:solidFill>
          <a:ln w="12700">
            <a:miter lim="400000"/>
          </a:ln>
        </p:spPr>
        <p:txBody>
          <a:bodyPr lIns="45719" rIns="45719" anchor="ctr"/>
          <a:lstStyle/>
          <a:p>
            <a:pPr algn="ctr">
              <a:defRPr>
                <a:solidFill>
                  <a:srgbClr val="FFFFFF"/>
                </a:solidFill>
              </a:defRPr>
            </a:pPr>
            <a:endParaRPr/>
          </a:p>
        </p:txBody>
      </p:sp>
      <p:sp>
        <p:nvSpPr>
          <p:cNvPr id="2" name="Google Shape;364;p3">
            <a:extLst>
              <a:ext uri="{FF2B5EF4-FFF2-40B4-BE49-F238E27FC236}">
                <a16:creationId xmlns:a16="http://schemas.microsoft.com/office/drawing/2014/main" id="{FE8DEC84-4289-497A-518F-2B918CA393DA}"/>
              </a:ext>
            </a:extLst>
          </p:cNvPr>
          <p:cNvSpPr txBox="1"/>
          <p:nvPr userDrawn="1"/>
        </p:nvSpPr>
        <p:spPr>
          <a:xfrm>
            <a:off x="43544" y="6532319"/>
            <a:ext cx="1732747" cy="215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chor="ctr">
            <a:spAutoFit/>
          </a:bodyPr>
          <a:lstStyle>
            <a:lvl1pPr>
              <a:defRPr sz="800">
                <a:solidFill>
                  <a:srgbClr val="6E7980"/>
                </a:solidFill>
                <a:latin typeface="Calibri Light"/>
                <a:ea typeface="Calibri Light"/>
                <a:cs typeface="Calibri Light"/>
                <a:sym typeface="Calibri Light"/>
              </a:defRPr>
            </a:lvl1pPr>
          </a:lstStyle>
          <a:p>
            <a:r>
              <a:rPr>
                <a:solidFill>
                  <a:schemeClr val="bg1"/>
                </a:solidFill>
              </a:rPr>
              <a:t>©202</a:t>
            </a:r>
            <a:r>
              <a:rPr lang="en-US">
                <a:solidFill>
                  <a:schemeClr val="bg1"/>
                </a:solidFill>
              </a:rPr>
              <a:t>4</a:t>
            </a:r>
            <a:r>
              <a:rPr>
                <a:solidFill>
                  <a:schemeClr val="bg1"/>
                </a:solidFill>
              </a:rPr>
              <a:t> </a:t>
            </a:r>
            <a:r>
              <a:rPr err="1">
                <a:solidFill>
                  <a:schemeClr val="bg1"/>
                </a:solidFill>
              </a:rPr>
              <a:t>SpearMC</a:t>
            </a:r>
            <a:r>
              <a:rPr>
                <a:solidFill>
                  <a:schemeClr val="bg1"/>
                </a:solidFill>
              </a:rPr>
              <a:t> Consulting</a:t>
            </a:r>
          </a:p>
        </p:txBody>
      </p:sp>
      <p:pic>
        <p:nvPicPr>
          <p:cNvPr id="3" name="Picture 2">
            <a:extLst>
              <a:ext uri="{FF2B5EF4-FFF2-40B4-BE49-F238E27FC236}">
                <a16:creationId xmlns:a16="http://schemas.microsoft.com/office/drawing/2014/main" id="{F14CDB6E-8E64-440C-3788-63A48F444B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60434" y="6318104"/>
            <a:ext cx="7271133" cy="502920"/>
          </a:xfrm>
          <a:prstGeom prst="rect">
            <a:avLst/>
          </a:prstGeom>
        </p:spPr>
      </p:pic>
    </p:spTree>
    <p:extLst>
      <p:ext uri="{BB962C8B-B14F-4D97-AF65-F5344CB8AC3E}">
        <p14:creationId xmlns:p14="http://schemas.microsoft.com/office/powerpoint/2010/main" val="1835382295"/>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reserve="1">
  <p:cSld name="4_Content-Dark">
    <p:bg>
      <p:bgPr>
        <a:solidFill>
          <a:schemeClr val="accent3">
            <a:lumMod val="75000"/>
          </a:schemeClr>
        </a:solidFill>
        <a:effectLst/>
      </p:bgPr>
    </p:bg>
    <p:spTree>
      <p:nvGrpSpPr>
        <p:cNvPr id="1" name=""/>
        <p:cNvGrpSpPr/>
        <p:nvPr/>
      </p:nvGrpSpPr>
      <p:grpSpPr>
        <a:xfrm>
          <a:off x="0" y="0"/>
          <a:ext cx="0" cy="0"/>
          <a:chOff x="0" y="0"/>
          <a:chExt cx="0" cy="0"/>
        </a:xfrm>
      </p:grpSpPr>
      <p:sp>
        <p:nvSpPr>
          <p:cNvPr id="283" name="Rectangle 1"/>
          <p:cNvSpPr/>
          <p:nvPr/>
        </p:nvSpPr>
        <p:spPr>
          <a:xfrm>
            <a:off x="11602719" y="6299198"/>
            <a:ext cx="589280" cy="566929"/>
          </a:xfrm>
          <a:prstGeom prst="rect">
            <a:avLst/>
          </a:prstGeom>
          <a:gradFill>
            <a:gsLst>
              <a:gs pos="0">
                <a:srgbClr val="A6CE39"/>
              </a:gs>
              <a:gs pos="100000">
                <a:srgbClr val="51946A"/>
              </a:gs>
            </a:gsLst>
          </a:gradFill>
          <a:ln w="12700">
            <a:miter lim="400000"/>
          </a:ln>
        </p:spPr>
        <p:txBody>
          <a:bodyPr lIns="45719" rIns="45719" anchor="ctr"/>
          <a:lstStyle/>
          <a:p>
            <a:pPr algn="ctr">
              <a:defRPr>
                <a:solidFill>
                  <a:srgbClr val="FFFFFF"/>
                </a:solidFill>
              </a:defRPr>
            </a:pPr>
            <a:endParaRPr/>
          </a:p>
        </p:txBody>
      </p:sp>
      <p:sp>
        <p:nvSpPr>
          <p:cNvPr id="2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85" name="Google Shape;121;p89"/>
          <p:cNvSpPr/>
          <p:nvPr/>
        </p:nvSpPr>
        <p:spPr>
          <a:xfrm>
            <a:off x="-11610" y="-17256"/>
            <a:ext cx="12226801" cy="767754"/>
          </a:xfrm>
          <a:prstGeom prst="rect">
            <a:avLst/>
          </a:prstGeom>
          <a:solidFill>
            <a:srgbClr val="A6CE3A">
              <a:alpha val="89411"/>
            </a:srgbClr>
          </a:solidFill>
          <a:ln w="12700">
            <a:miter lim="400000"/>
          </a:ln>
        </p:spPr>
        <p:txBody>
          <a:bodyPr lIns="45719" rIns="45719" anchor="ctr"/>
          <a:lstStyle/>
          <a:p>
            <a:pPr algn="ctr">
              <a:defRPr sz="1800">
                <a:solidFill>
                  <a:srgbClr val="FFFFFF"/>
                </a:solidFill>
                <a:latin typeface="Cambria"/>
                <a:ea typeface="Cambria"/>
                <a:cs typeface="Cambria"/>
                <a:sym typeface="Cambria"/>
              </a:defRPr>
            </a:pPr>
            <a:endParaRPr/>
          </a:p>
        </p:txBody>
      </p:sp>
      <p:sp>
        <p:nvSpPr>
          <p:cNvPr id="286" name="Title Text"/>
          <p:cNvSpPr txBox="1">
            <a:spLocks noGrp="1"/>
          </p:cNvSpPr>
          <p:nvPr>
            <p:ph type="title"/>
          </p:nvPr>
        </p:nvSpPr>
        <p:spPr>
          <a:prstGeom prst="rect">
            <a:avLst/>
          </a:prstGeom>
        </p:spPr>
        <p:txBody>
          <a:bodyPr/>
          <a:lstStyle/>
          <a:p>
            <a:r>
              <a:t>Title Text</a:t>
            </a:r>
          </a:p>
        </p:txBody>
      </p:sp>
      <p:sp>
        <p:nvSpPr>
          <p:cNvPr id="287" name="Body Level One…"/>
          <p:cNvSpPr txBox="1">
            <a:spLocks noGrp="1"/>
          </p:cNvSpPr>
          <p:nvPr>
            <p:ph type="body" idx="1" hasCustomPrompt="1"/>
          </p:nvPr>
        </p:nvSpPr>
        <p:spPr>
          <a:xfrm>
            <a:off x="720127" y="1917700"/>
            <a:ext cx="10937278" cy="3616043"/>
          </a:xfrm>
          <a:prstGeom prst="rect">
            <a:avLst/>
          </a:prstGeom>
        </p:spPr>
        <p:txBody>
          <a:bodyPr lIns="45699" tIns="45699" rIns="45699" bIns="45699">
            <a:normAutofit/>
          </a:bodyPr>
          <a:lstStyle>
            <a:lvl1pPr marL="457200" indent="-431800">
              <a:spcBef>
                <a:spcPts val="600"/>
              </a:spcBef>
              <a:buClr>
                <a:srgbClr val="A6CE39"/>
              </a:buClr>
              <a:buSzPct val="80000"/>
              <a:buChar char="▪"/>
              <a:defRPr sz="3200">
                <a:solidFill>
                  <a:srgbClr val="FFFFFF"/>
                </a:solidFill>
                <a:latin typeface="Calibri Light"/>
                <a:ea typeface="Calibri Light"/>
                <a:cs typeface="Calibri Light"/>
                <a:sym typeface="Calibri Light"/>
              </a:defRPr>
            </a:lvl1pPr>
            <a:lvl2pPr marL="972457" indent="-464457">
              <a:spcBef>
                <a:spcPts val="600"/>
              </a:spcBef>
              <a:buClr>
                <a:srgbClr val="A6CE39"/>
              </a:buClr>
              <a:buSzPts val="3200"/>
              <a:buChar char="–"/>
              <a:defRPr sz="3200">
                <a:solidFill>
                  <a:srgbClr val="FFFFFF"/>
                </a:solidFill>
                <a:latin typeface="Calibri Light"/>
                <a:ea typeface="Calibri Light"/>
                <a:cs typeface="Calibri Light"/>
                <a:sym typeface="Calibri Light"/>
              </a:defRPr>
            </a:lvl2pPr>
            <a:lvl3pPr marL="1498600" indent="-508000">
              <a:spcBef>
                <a:spcPts val="600"/>
              </a:spcBef>
              <a:buClr>
                <a:srgbClr val="A6CE39"/>
              </a:buClr>
              <a:buSzPts val="3200"/>
              <a:buChar char="•"/>
              <a:defRPr sz="3200">
                <a:solidFill>
                  <a:srgbClr val="FFFFFF"/>
                </a:solidFill>
                <a:latin typeface="Calibri Light"/>
                <a:ea typeface="Calibri Light"/>
                <a:cs typeface="Calibri Light"/>
                <a:sym typeface="Calibri Light"/>
              </a:defRPr>
            </a:lvl3pPr>
            <a:lvl4pPr marL="2042160" indent="-568960">
              <a:spcBef>
                <a:spcPts val="600"/>
              </a:spcBef>
              <a:buClr>
                <a:srgbClr val="A6CE39"/>
              </a:buClr>
              <a:buSzPts val="3200"/>
              <a:buChar char="–"/>
              <a:defRPr sz="3200">
                <a:solidFill>
                  <a:srgbClr val="FFFFFF"/>
                </a:solidFill>
                <a:latin typeface="Calibri Light"/>
                <a:ea typeface="Calibri Light"/>
                <a:cs typeface="Calibri Light"/>
                <a:sym typeface="Calibri Light"/>
              </a:defRPr>
            </a:lvl4pPr>
            <a:lvl5pPr marL="2499360" indent="-568960">
              <a:spcBef>
                <a:spcPts val="600"/>
              </a:spcBef>
              <a:buClr>
                <a:srgbClr val="A6CE39"/>
              </a:buClr>
              <a:buSzPts val="3200"/>
              <a:buChar char="»"/>
              <a:defRPr sz="3200">
                <a:solidFill>
                  <a:srgbClr val="FFFFFF"/>
                </a:solidFill>
                <a:latin typeface="Calibri Light"/>
                <a:ea typeface="Calibri Light"/>
                <a:cs typeface="Calibri Light"/>
                <a:sym typeface="Calibri Light"/>
              </a:defRPr>
            </a:lvl5pPr>
          </a:lstStyle>
          <a:p>
            <a:r>
              <a:t>Click here to add text</a:t>
            </a:r>
          </a:p>
          <a:p>
            <a:pPr lvl="1"/>
            <a:endParaRPr/>
          </a:p>
          <a:p>
            <a:pPr lvl="2"/>
            <a:endParaRPr/>
          </a:p>
          <a:p>
            <a:pPr lvl="3"/>
            <a:endParaRPr/>
          </a:p>
          <a:p>
            <a:pPr lvl="4"/>
            <a:endParaRPr/>
          </a:p>
        </p:txBody>
      </p:sp>
      <p:pic>
        <p:nvPicPr>
          <p:cNvPr id="288" name="Google Shape;115;p88" descr="Google Shape;115;p8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86870" y="217616"/>
            <a:ext cx="1100948" cy="278076"/>
          </a:xfrm>
          <a:prstGeom prst="rect">
            <a:avLst/>
          </a:prstGeom>
          <a:ln w="12700">
            <a:miter lim="400000"/>
          </a:ln>
        </p:spPr>
      </p:pic>
      <p:sp>
        <p:nvSpPr>
          <p:cNvPr id="289" name="Rectangle 3"/>
          <p:cNvSpPr/>
          <p:nvPr/>
        </p:nvSpPr>
        <p:spPr>
          <a:xfrm>
            <a:off x="-2" y="744278"/>
            <a:ext cx="12192003" cy="5580322"/>
          </a:xfrm>
          <a:prstGeom prst="rect">
            <a:avLst/>
          </a:prstGeom>
          <a:solidFill>
            <a:srgbClr val="285356"/>
          </a:solidFill>
          <a:ln w="12700">
            <a:miter lim="400000"/>
          </a:ln>
        </p:spPr>
        <p:txBody>
          <a:bodyPr lIns="45719" rIns="45719" anchor="ctr"/>
          <a:lstStyle/>
          <a:p>
            <a:pPr algn="ctr">
              <a:defRPr>
                <a:solidFill>
                  <a:srgbClr val="FFFFFF"/>
                </a:solidFill>
              </a:defRPr>
            </a:pPr>
            <a:endParaRPr/>
          </a:p>
        </p:txBody>
      </p:sp>
      <p:sp>
        <p:nvSpPr>
          <p:cNvPr id="2" name="Google Shape;364;p3">
            <a:extLst>
              <a:ext uri="{FF2B5EF4-FFF2-40B4-BE49-F238E27FC236}">
                <a16:creationId xmlns:a16="http://schemas.microsoft.com/office/drawing/2014/main" id="{DFC6C5CB-0EAC-2218-2DAD-67B4722F4FF1}"/>
              </a:ext>
            </a:extLst>
          </p:cNvPr>
          <p:cNvSpPr txBox="1"/>
          <p:nvPr userDrawn="1"/>
        </p:nvSpPr>
        <p:spPr>
          <a:xfrm>
            <a:off x="43544" y="6532319"/>
            <a:ext cx="1732747" cy="215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chor="ctr">
            <a:spAutoFit/>
          </a:bodyPr>
          <a:lstStyle>
            <a:lvl1pPr>
              <a:defRPr sz="800">
                <a:solidFill>
                  <a:srgbClr val="6E7980"/>
                </a:solidFill>
                <a:latin typeface="Calibri Light"/>
                <a:ea typeface="Calibri Light"/>
                <a:cs typeface="Calibri Light"/>
                <a:sym typeface="Calibri Light"/>
              </a:defRPr>
            </a:lvl1pPr>
          </a:lstStyle>
          <a:p>
            <a:r>
              <a:rPr>
                <a:solidFill>
                  <a:schemeClr val="bg1"/>
                </a:solidFill>
              </a:rPr>
              <a:t>©202</a:t>
            </a:r>
            <a:r>
              <a:rPr lang="en-US">
                <a:solidFill>
                  <a:schemeClr val="bg1"/>
                </a:solidFill>
              </a:rPr>
              <a:t>4</a:t>
            </a:r>
            <a:r>
              <a:rPr>
                <a:solidFill>
                  <a:schemeClr val="bg1"/>
                </a:solidFill>
              </a:rPr>
              <a:t> </a:t>
            </a:r>
            <a:r>
              <a:rPr err="1">
                <a:solidFill>
                  <a:schemeClr val="bg1"/>
                </a:solidFill>
              </a:rPr>
              <a:t>SpearMC</a:t>
            </a:r>
            <a:r>
              <a:rPr>
                <a:solidFill>
                  <a:schemeClr val="bg1"/>
                </a:solidFill>
              </a:rPr>
              <a:t> Consulting</a:t>
            </a:r>
          </a:p>
        </p:txBody>
      </p:sp>
      <p:pic>
        <p:nvPicPr>
          <p:cNvPr id="3" name="Picture 2">
            <a:extLst>
              <a:ext uri="{FF2B5EF4-FFF2-40B4-BE49-F238E27FC236}">
                <a16:creationId xmlns:a16="http://schemas.microsoft.com/office/drawing/2014/main" id="{2123EC42-E4A2-955B-9AA4-D04AD7E98A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60434" y="6318104"/>
            <a:ext cx="7271133" cy="502920"/>
          </a:xfrm>
          <a:prstGeom prst="rect">
            <a:avLst/>
          </a:prstGeom>
        </p:spPr>
      </p:pic>
    </p:spTree>
    <p:extLst>
      <p:ext uri="{BB962C8B-B14F-4D97-AF65-F5344CB8AC3E}">
        <p14:creationId xmlns:p14="http://schemas.microsoft.com/office/powerpoint/2010/main" val="3109577576"/>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Section-Gradient-Green">
    <p:bg>
      <p:bgPr>
        <a:solidFill>
          <a:schemeClr val="accent3">
            <a:lumMod val="75000"/>
          </a:schemeClr>
        </a:solidFill>
        <a:effectLst/>
      </p:bgPr>
    </p:bg>
    <p:spTree>
      <p:nvGrpSpPr>
        <p:cNvPr id="1" name=""/>
        <p:cNvGrpSpPr/>
        <p:nvPr/>
      </p:nvGrpSpPr>
      <p:grpSpPr>
        <a:xfrm>
          <a:off x="0" y="0"/>
          <a:ext cx="0" cy="0"/>
          <a:chOff x="0" y="0"/>
          <a:chExt cx="0" cy="0"/>
        </a:xfrm>
      </p:grpSpPr>
      <p:sp>
        <p:nvSpPr>
          <p:cNvPr id="212" name="Google Shape;17;p84"/>
          <p:cNvSpPr/>
          <p:nvPr/>
        </p:nvSpPr>
        <p:spPr>
          <a:xfrm>
            <a:off x="-2" y="-1"/>
            <a:ext cx="12192003" cy="6288579"/>
          </a:xfrm>
          <a:prstGeom prst="rect">
            <a:avLst/>
          </a:prstGeom>
          <a:gradFill>
            <a:gsLst>
              <a:gs pos="0">
                <a:schemeClr val="accent1"/>
              </a:gs>
              <a:gs pos="100000">
                <a:srgbClr val="51946A"/>
              </a:gs>
            </a:gsLst>
          </a:gradFill>
          <a:ln w="12700">
            <a:miter lim="400000"/>
          </a:ln>
        </p:spPr>
        <p:txBody>
          <a:bodyPr lIns="45719" rIns="45719" anchor="ctr"/>
          <a:lstStyle/>
          <a:p>
            <a:pPr algn="ctr">
              <a:defRPr sz="1800">
                <a:solidFill>
                  <a:srgbClr val="FFFFFF"/>
                </a:solidFill>
                <a:latin typeface="Cambria"/>
                <a:ea typeface="Cambria"/>
                <a:cs typeface="Cambria"/>
                <a:sym typeface="Cambria"/>
              </a:defRPr>
            </a:pPr>
            <a:endParaRPr/>
          </a:p>
        </p:txBody>
      </p:sp>
      <p:sp>
        <p:nvSpPr>
          <p:cNvPr id="213" name="Rectangle 2"/>
          <p:cNvSpPr/>
          <p:nvPr/>
        </p:nvSpPr>
        <p:spPr>
          <a:xfrm>
            <a:off x="-1" y="0"/>
            <a:ext cx="12191997" cy="119271"/>
          </a:xfrm>
          <a:prstGeom prst="rect">
            <a:avLst/>
          </a:prstGeom>
          <a:solidFill>
            <a:srgbClr val="A6CE39"/>
          </a:solidFill>
          <a:ln w="12700">
            <a:miter lim="400000"/>
          </a:ln>
        </p:spPr>
        <p:txBody>
          <a:bodyPr lIns="45719" rIns="45719" anchor="ctr"/>
          <a:lstStyle/>
          <a:p>
            <a:pPr algn="ctr">
              <a:defRPr>
                <a:solidFill>
                  <a:srgbClr val="FFFFFF"/>
                </a:solidFill>
              </a:defRPr>
            </a:pPr>
            <a:endParaRPr/>
          </a:p>
        </p:txBody>
      </p:sp>
      <p:pic>
        <p:nvPicPr>
          <p:cNvPr id="214" name="Google Shape;21;p84" descr="Google Shape;21;p84"/>
          <p:cNvPicPr>
            <a:picLocks noChangeAspect="1"/>
          </p:cNvPicPr>
          <p:nvPr/>
        </p:nvPicPr>
        <p:blipFill>
          <a:blip r:embed="rId2"/>
          <a:stretch>
            <a:fillRect/>
          </a:stretch>
        </p:blipFill>
        <p:spPr>
          <a:xfrm>
            <a:off x="370324" y="409841"/>
            <a:ext cx="1717422" cy="433783"/>
          </a:xfrm>
          <a:prstGeom prst="rect">
            <a:avLst/>
          </a:prstGeom>
          <a:ln w="12700">
            <a:miter lim="400000"/>
          </a:ln>
        </p:spPr>
      </p:pic>
      <p:pic>
        <p:nvPicPr>
          <p:cNvPr id="2" name="Picture 1">
            <a:extLst>
              <a:ext uri="{FF2B5EF4-FFF2-40B4-BE49-F238E27FC236}">
                <a16:creationId xmlns:a16="http://schemas.microsoft.com/office/drawing/2014/main" id="{3C0B7255-D7F3-0F10-549F-57D8C18F084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60434" y="6318104"/>
            <a:ext cx="7271133" cy="502920"/>
          </a:xfrm>
          <a:prstGeom prst="rect">
            <a:avLst/>
          </a:prstGeom>
        </p:spPr>
      </p:pic>
      <p:sp>
        <p:nvSpPr>
          <p:cNvPr id="3" name="Google Shape;364;p3">
            <a:extLst>
              <a:ext uri="{FF2B5EF4-FFF2-40B4-BE49-F238E27FC236}">
                <a16:creationId xmlns:a16="http://schemas.microsoft.com/office/drawing/2014/main" id="{25982C2D-2EE1-C65F-6451-EB868D293896}"/>
              </a:ext>
            </a:extLst>
          </p:cNvPr>
          <p:cNvSpPr txBox="1"/>
          <p:nvPr userDrawn="1"/>
        </p:nvSpPr>
        <p:spPr>
          <a:xfrm>
            <a:off x="43544" y="6532319"/>
            <a:ext cx="1732747" cy="215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chor="ctr">
            <a:spAutoFit/>
          </a:bodyPr>
          <a:lstStyle>
            <a:lvl1pPr>
              <a:defRPr sz="800">
                <a:solidFill>
                  <a:srgbClr val="6E7980"/>
                </a:solidFill>
                <a:latin typeface="Calibri Light"/>
                <a:ea typeface="Calibri Light"/>
                <a:cs typeface="Calibri Light"/>
                <a:sym typeface="Calibri Light"/>
              </a:defRPr>
            </a:lvl1pPr>
          </a:lstStyle>
          <a:p>
            <a:r>
              <a:rPr>
                <a:solidFill>
                  <a:schemeClr val="bg1"/>
                </a:solidFill>
              </a:rPr>
              <a:t>©202</a:t>
            </a:r>
            <a:r>
              <a:rPr lang="en-US">
                <a:solidFill>
                  <a:schemeClr val="bg1"/>
                </a:solidFill>
              </a:rPr>
              <a:t>4</a:t>
            </a:r>
            <a:r>
              <a:rPr>
                <a:solidFill>
                  <a:schemeClr val="bg1"/>
                </a:solidFill>
              </a:rPr>
              <a:t> </a:t>
            </a:r>
            <a:r>
              <a:rPr err="1">
                <a:solidFill>
                  <a:schemeClr val="bg1"/>
                </a:solidFill>
              </a:rPr>
              <a:t>SpearMC</a:t>
            </a:r>
            <a:r>
              <a:rPr>
                <a:solidFill>
                  <a:schemeClr val="bg1"/>
                </a:solidFill>
              </a:rPr>
              <a:t> Consulting</a:t>
            </a:r>
          </a:p>
        </p:txBody>
      </p:sp>
      <p:sp>
        <p:nvSpPr>
          <p:cNvPr id="4" name="Slide Number">
            <a:extLst>
              <a:ext uri="{FF2B5EF4-FFF2-40B4-BE49-F238E27FC236}">
                <a16:creationId xmlns:a16="http://schemas.microsoft.com/office/drawing/2014/main" id="{D3295ADB-F57E-1DFF-BDC9-5D34AC848FC8}"/>
              </a:ext>
            </a:extLst>
          </p:cNvPr>
          <p:cNvSpPr txBox="1">
            <a:spLocks noGrp="1"/>
          </p:cNvSpPr>
          <p:nvPr>
            <p:ph type="sldNum" sz="quarter" idx="2"/>
          </p:nvPr>
        </p:nvSpPr>
        <p:spPr>
          <a:xfrm>
            <a:off x="11793815" y="6527332"/>
            <a:ext cx="207090" cy="19597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29705200"/>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Section-Gradient-Dark">
    <p:bg>
      <p:bgPr>
        <a:solidFill>
          <a:schemeClr val="accent3">
            <a:lumMod val="75000"/>
          </a:schemeClr>
        </a:solidFill>
        <a:effectLst/>
      </p:bgPr>
    </p:bg>
    <p:spTree>
      <p:nvGrpSpPr>
        <p:cNvPr id="1" name=""/>
        <p:cNvGrpSpPr/>
        <p:nvPr/>
      </p:nvGrpSpPr>
      <p:grpSpPr>
        <a:xfrm>
          <a:off x="0" y="0"/>
          <a:ext cx="0" cy="0"/>
          <a:chOff x="0" y="0"/>
          <a:chExt cx="0" cy="0"/>
        </a:xfrm>
      </p:grpSpPr>
      <p:sp>
        <p:nvSpPr>
          <p:cNvPr id="198" name="Google Shape;17;p84"/>
          <p:cNvSpPr/>
          <p:nvPr/>
        </p:nvSpPr>
        <p:spPr>
          <a:xfrm>
            <a:off x="-2" y="-1"/>
            <a:ext cx="12192003" cy="6288579"/>
          </a:xfrm>
          <a:prstGeom prst="rect">
            <a:avLst/>
          </a:prstGeom>
          <a:gradFill>
            <a:gsLst>
              <a:gs pos="0">
                <a:srgbClr val="122224"/>
              </a:gs>
              <a:gs pos="100000">
                <a:schemeClr val="accent1"/>
              </a:gs>
            </a:gsLst>
          </a:gradFill>
          <a:ln w="12700">
            <a:miter lim="400000"/>
          </a:ln>
        </p:spPr>
        <p:txBody>
          <a:bodyPr lIns="45719" rIns="45719" anchor="ctr"/>
          <a:lstStyle/>
          <a:p>
            <a:pPr algn="ctr">
              <a:defRPr sz="1800">
                <a:solidFill>
                  <a:srgbClr val="FFFFFF"/>
                </a:solidFill>
                <a:latin typeface="Cambria"/>
                <a:ea typeface="Cambria"/>
                <a:cs typeface="Cambria"/>
                <a:sym typeface="Cambria"/>
              </a:defRPr>
            </a:pPr>
            <a:endParaRPr/>
          </a:p>
        </p:txBody>
      </p:sp>
      <p:sp>
        <p:nvSpPr>
          <p:cNvPr id="199" name="Rectangle 4"/>
          <p:cNvSpPr/>
          <p:nvPr/>
        </p:nvSpPr>
        <p:spPr>
          <a:xfrm>
            <a:off x="-1" y="0"/>
            <a:ext cx="12191997" cy="119271"/>
          </a:xfrm>
          <a:prstGeom prst="rect">
            <a:avLst/>
          </a:prstGeom>
          <a:solidFill>
            <a:srgbClr val="A6CE39"/>
          </a:solidFill>
          <a:ln w="12700">
            <a:miter lim="400000"/>
          </a:ln>
        </p:spPr>
        <p:txBody>
          <a:bodyPr lIns="45719" rIns="45719" anchor="ctr"/>
          <a:lstStyle/>
          <a:p>
            <a:pPr algn="ctr">
              <a:defRPr>
                <a:solidFill>
                  <a:srgbClr val="FFFFFF"/>
                </a:solidFill>
              </a:defRPr>
            </a:pPr>
            <a:endParaRPr/>
          </a:p>
        </p:txBody>
      </p:sp>
      <p:pic>
        <p:nvPicPr>
          <p:cNvPr id="200" name="Google Shape;251;p109" descr="Google Shape;251;p109"/>
          <p:cNvPicPr>
            <a:picLocks noChangeAspect="1"/>
          </p:cNvPicPr>
          <p:nvPr/>
        </p:nvPicPr>
        <p:blipFill>
          <a:blip r:embed="rId2"/>
          <a:stretch>
            <a:fillRect/>
          </a:stretch>
        </p:blipFill>
        <p:spPr>
          <a:xfrm>
            <a:off x="370324" y="409841"/>
            <a:ext cx="1717422" cy="433783"/>
          </a:xfrm>
          <a:prstGeom prst="rect">
            <a:avLst/>
          </a:prstGeom>
          <a:ln w="12700">
            <a:miter lim="400000"/>
          </a:ln>
        </p:spPr>
      </p:pic>
      <p:pic>
        <p:nvPicPr>
          <p:cNvPr id="201" name="Google Shape;21;p84" descr="Google Shape;21;p84"/>
          <p:cNvPicPr>
            <a:picLocks noChangeAspect="1"/>
          </p:cNvPicPr>
          <p:nvPr/>
        </p:nvPicPr>
        <p:blipFill>
          <a:blip r:embed="rId2"/>
          <a:stretch>
            <a:fillRect/>
          </a:stretch>
        </p:blipFill>
        <p:spPr>
          <a:xfrm>
            <a:off x="370324" y="409841"/>
            <a:ext cx="1717422" cy="433783"/>
          </a:xfrm>
          <a:prstGeom prst="rect">
            <a:avLst/>
          </a:prstGeom>
          <a:ln w="12700">
            <a:miter lim="400000"/>
          </a:ln>
        </p:spPr>
      </p:pic>
      <p:pic>
        <p:nvPicPr>
          <p:cNvPr id="2" name="Picture 1">
            <a:extLst>
              <a:ext uri="{FF2B5EF4-FFF2-40B4-BE49-F238E27FC236}">
                <a16:creationId xmlns:a16="http://schemas.microsoft.com/office/drawing/2014/main" id="{A6A9E4FA-5526-F509-8881-60F59349D17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60434" y="6318104"/>
            <a:ext cx="7271133" cy="502920"/>
          </a:xfrm>
          <a:prstGeom prst="rect">
            <a:avLst/>
          </a:prstGeom>
        </p:spPr>
      </p:pic>
      <p:sp>
        <p:nvSpPr>
          <p:cNvPr id="3" name="Google Shape;364;p3">
            <a:extLst>
              <a:ext uri="{FF2B5EF4-FFF2-40B4-BE49-F238E27FC236}">
                <a16:creationId xmlns:a16="http://schemas.microsoft.com/office/drawing/2014/main" id="{CDC0C57D-8F7A-75AF-D881-A7967C4182F2}"/>
              </a:ext>
            </a:extLst>
          </p:cNvPr>
          <p:cNvSpPr txBox="1"/>
          <p:nvPr userDrawn="1"/>
        </p:nvSpPr>
        <p:spPr>
          <a:xfrm>
            <a:off x="43544" y="6532319"/>
            <a:ext cx="1732747" cy="215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chor="ctr">
            <a:spAutoFit/>
          </a:bodyPr>
          <a:lstStyle>
            <a:lvl1pPr>
              <a:defRPr sz="800">
                <a:solidFill>
                  <a:srgbClr val="6E7980"/>
                </a:solidFill>
                <a:latin typeface="Calibri Light"/>
                <a:ea typeface="Calibri Light"/>
                <a:cs typeface="Calibri Light"/>
                <a:sym typeface="Calibri Light"/>
              </a:defRPr>
            </a:lvl1pPr>
          </a:lstStyle>
          <a:p>
            <a:r>
              <a:rPr>
                <a:solidFill>
                  <a:schemeClr val="bg1"/>
                </a:solidFill>
              </a:rPr>
              <a:t>©202</a:t>
            </a:r>
            <a:r>
              <a:rPr lang="en-US">
                <a:solidFill>
                  <a:schemeClr val="bg1"/>
                </a:solidFill>
              </a:rPr>
              <a:t>4</a:t>
            </a:r>
            <a:r>
              <a:rPr>
                <a:solidFill>
                  <a:schemeClr val="bg1"/>
                </a:solidFill>
              </a:rPr>
              <a:t> </a:t>
            </a:r>
            <a:r>
              <a:rPr err="1">
                <a:solidFill>
                  <a:schemeClr val="bg1"/>
                </a:solidFill>
              </a:rPr>
              <a:t>SpearMC</a:t>
            </a:r>
            <a:r>
              <a:rPr>
                <a:solidFill>
                  <a:schemeClr val="bg1"/>
                </a:solidFill>
              </a:rPr>
              <a:t> Consulting</a:t>
            </a:r>
          </a:p>
        </p:txBody>
      </p:sp>
      <p:sp>
        <p:nvSpPr>
          <p:cNvPr id="4" name="Slide Number">
            <a:extLst>
              <a:ext uri="{FF2B5EF4-FFF2-40B4-BE49-F238E27FC236}">
                <a16:creationId xmlns:a16="http://schemas.microsoft.com/office/drawing/2014/main" id="{FD0378F0-F668-694C-3DC0-E725A41E1DCA}"/>
              </a:ext>
            </a:extLst>
          </p:cNvPr>
          <p:cNvSpPr txBox="1">
            <a:spLocks noGrp="1"/>
          </p:cNvSpPr>
          <p:nvPr>
            <p:ph type="sldNum" sz="quarter" idx="2"/>
          </p:nvPr>
        </p:nvSpPr>
        <p:spPr>
          <a:xfrm>
            <a:off x="11793815" y="6527332"/>
            <a:ext cx="207090" cy="19597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58266804"/>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Section-Green-Solid">
    <p:bg>
      <p:bgPr>
        <a:solidFill>
          <a:srgbClr val="747A82"/>
        </a:solidFill>
        <a:effectLst/>
      </p:bgPr>
    </p:bg>
    <p:spTree>
      <p:nvGrpSpPr>
        <p:cNvPr id="1" name=""/>
        <p:cNvGrpSpPr/>
        <p:nvPr/>
      </p:nvGrpSpPr>
      <p:grpSpPr>
        <a:xfrm>
          <a:off x="0" y="0"/>
          <a:ext cx="0" cy="0"/>
          <a:chOff x="0" y="0"/>
          <a:chExt cx="0" cy="0"/>
        </a:xfrm>
      </p:grpSpPr>
      <p:sp>
        <p:nvSpPr>
          <p:cNvPr id="185" name="Google Shape;17;p84"/>
          <p:cNvSpPr/>
          <p:nvPr/>
        </p:nvSpPr>
        <p:spPr>
          <a:xfrm>
            <a:off x="-2" y="0"/>
            <a:ext cx="12192003" cy="6299200"/>
          </a:xfrm>
          <a:prstGeom prst="rect">
            <a:avLst/>
          </a:prstGeom>
          <a:solidFill>
            <a:schemeClr val="accent1">
              <a:alpha val="89803"/>
            </a:schemeClr>
          </a:solidFill>
          <a:ln w="12700">
            <a:miter lim="400000"/>
          </a:ln>
        </p:spPr>
        <p:txBody>
          <a:bodyPr lIns="45719" rIns="45719" anchor="ctr"/>
          <a:lstStyle/>
          <a:p>
            <a:pPr algn="ctr">
              <a:defRPr sz="1800">
                <a:solidFill>
                  <a:srgbClr val="FFFFFF"/>
                </a:solidFill>
                <a:latin typeface="Cambria"/>
                <a:ea typeface="Cambria"/>
                <a:cs typeface="Cambria"/>
                <a:sym typeface="Cambria"/>
              </a:defRPr>
            </a:pPr>
            <a:endParaRPr/>
          </a:p>
        </p:txBody>
      </p:sp>
      <p:sp>
        <p:nvSpPr>
          <p:cNvPr id="186" name="Rectangle 3"/>
          <p:cNvSpPr/>
          <p:nvPr/>
        </p:nvSpPr>
        <p:spPr>
          <a:xfrm>
            <a:off x="-1" y="0"/>
            <a:ext cx="12191997" cy="119271"/>
          </a:xfrm>
          <a:prstGeom prst="rect">
            <a:avLst/>
          </a:prstGeom>
          <a:solidFill>
            <a:srgbClr val="A6CE39"/>
          </a:solidFill>
          <a:ln w="12700">
            <a:miter lim="400000"/>
          </a:ln>
        </p:spPr>
        <p:txBody>
          <a:bodyPr lIns="45719" rIns="45719" anchor="ctr"/>
          <a:lstStyle/>
          <a:p>
            <a:pPr algn="ctr">
              <a:defRPr>
                <a:solidFill>
                  <a:srgbClr val="FFFFFF"/>
                </a:solidFill>
              </a:defRPr>
            </a:pPr>
            <a:endParaRPr/>
          </a:p>
        </p:txBody>
      </p:sp>
      <p:sp>
        <p:nvSpPr>
          <p:cNvPr id="188" name="Google Shape;80;p105"/>
          <p:cNvSpPr txBox="1">
            <a:spLocks noGrp="1"/>
          </p:cNvSpPr>
          <p:nvPr>
            <p:ph type="body" sz="quarter" idx="21"/>
          </p:nvPr>
        </p:nvSpPr>
        <p:spPr>
          <a:xfrm>
            <a:off x="1595119" y="3497957"/>
            <a:ext cx="5367594" cy="863261"/>
          </a:xfrm>
          <a:prstGeom prst="rect">
            <a:avLst/>
          </a:prstGeom>
        </p:spPr>
        <p:txBody>
          <a:bodyPr lIns="45699" tIns="45699" rIns="45699" bIns="45699">
            <a:normAutofit/>
          </a:bodyPr>
          <a:lstStyle/>
          <a:p>
            <a:pPr marL="228600">
              <a:spcBef>
                <a:spcPts val="400"/>
              </a:spcBef>
              <a:defRPr sz="2000" cap="all" spc="100">
                <a:solidFill>
                  <a:srgbClr val="A6CE39"/>
                </a:solidFill>
                <a:latin typeface="Calibri"/>
                <a:ea typeface="Calibri"/>
                <a:cs typeface="Calibri"/>
                <a:sym typeface="Calibri"/>
              </a:defRPr>
            </a:pPr>
            <a:endParaRPr/>
          </a:p>
        </p:txBody>
      </p:sp>
      <p:pic>
        <p:nvPicPr>
          <p:cNvPr id="189" name="Google Shape;21;p84" descr="Google Shape;21;p84"/>
          <p:cNvPicPr>
            <a:picLocks noChangeAspect="1"/>
          </p:cNvPicPr>
          <p:nvPr/>
        </p:nvPicPr>
        <p:blipFill>
          <a:blip r:embed="rId2"/>
          <a:stretch>
            <a:fillRect/>
          </a:stretch>
        </p:blipFill>
        <p:spPr>
          <a:xfrm>
            <a:off x="370324" y="409841"/>
            <a:ext cx="1717422" cy="433783"/>
          </a:xfrm>
          <a:prstGeom prst="rect">
            <a:avLst/>
          </a:prstGeom>
          <a:ln w="12700">
            <a:miter lim="400000"/>
          </a:ln>
        </p:spPr>
      </p:pic>
      <p:pic>
        <p:nvPicPr>
          <p:cNvPr id="2" name="Picture 1">
            <a:extLst>
              <a:ext uri="{FF2B5EF4-FFF2-40B4-BE49-F238E27FC236}">
                <a16:creationId xmlns:a16="http://schemas.microsoft.com/office/drawing/2014/main" id="{8C54E83E-45CD-22ED-D05A-B1D0A94F5B3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60434" y="6318104"/>
            <a:ext cx="7271133" cy="502920"/>
          </a:xfrm>
          <a:prstGeom prst="rect">
            <a:avLst/>
          </a:prstGeom>
        </p:spPr>
      </p:pic>
      <p:sp>
        <p:nvSpPr>
          <p:cNvPr id="3" name="Google Shape;364;p3">
            <a:extLst>
              <a:ext uri="{FF2B5EF4-FFF2-40B4-BE49-F238E27FC236}">
                <a16:creationId xmlns:a16="http://schemas.microsoft.com/office/drawing/2014/main" id="{FC311639-B5A3-DCA1-F439-E3571BCA3A43}"/>
              </a:ext>
            </a:extLst>
          </p:cNvPr>
          <p:cNvSpPr txBox="1"/>
          <p:nvPr userDrawn="1"/>
        </p:nvSpPr>
        <p:spPr>
          <a:xfrm>
            <a:off x="43544" y="6532319"/>
            <a:ext cx="1732747" cy="215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nchor="ctr">
            <a:spAutoFit/>
          </a:bodyPr>
          <a:lstStyle>
            <a:lvl1pPr>
              <a:defRPr sz="800">
                <a:solidFill>
                  <a:srgbClr val="6E7980"/>
                </a:solidFill>
                <a:latin typeface="Calibri Light"/>
                <a:ea typeface="Calibri Light"/>
                <a:cs typeface="Calibri Light"/>
                <a:sym typeface="Calibri Light"/>
              </a:defRPr>
            </a:lvl1pPr>
          </a:lstStyle>
          <a:p>
            <a:r>
              <a:rPr>
                <a:solidFill>
                  <a:schemeClr val="bg1"/>
                </a:solidFill>
              </a:rPr>
              <a:t>©202</a:t>
            </a:r>
            <a:r>
              <a:rPr lang="en-US">
                <a:solidFill>
                  <a:schemeClr val="bg1"/>
                </a:solidFill>
              </a:rPr>
              <a:t>4</a:t>
            </a:r>
            <a:r>
              <a:rPr>
                <a:solidFill>
                  <a:schemeClr val="bg1"/>
                </a:solidFill>
              </a:rPr>
              <a:t> </a:t>
            </a:r>
            <a:r>
              <a:rPr err="1">
                <a:solidFill>
                  <a:schemeClr val="bg1"/>
                </a:solidFill>
              </a:rPr>
              <a:t>SpearMC</a:t>
            </a:r>
            <a:r>
              <a:rPr>
                <a:solidFill>
                  <a:schemeClr val="bg1"/>
                </a:solidFill>
              </a:rPr>
              <a:t> Consulting</a:t>
            </a:r>
          </a:p>
        </p:txBody>
      </p:sp>
      <p:sp>
        <p:nvSpPr>
          <p:cNvPr id="4" name="Slide Number">
            <a:extLst>
              <a:ext uri="{FF2B5EF4-FFF2-40B4-BE49-F238E27FC236}">
                <a16:creationId xmlns:a16="http://schemas.microsoft.com/office/drawing/2014/main" id="{FB3DF3B2-4D96-16B0-C1F3-015C4143C32A}"/>
              </a:ext>
            </a:extLst>
          </p:cNvPr>
          <p:cNvSpPr txBox="1">
            <a:spLocks noGrp="1"/>
          </p:cNvSpPr>
          <p:nvPr>
            <p:ph type="sldNum" sz="quarter" idx="2"/>
          </p:nvPr>
        </p:nvSpPr>
        <p:spPr>
          <a:xfrm>
            <a:off x="11793815" y="6527332"/>
            <a:ext cx="207090" cy="195977"/>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3542110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AD5DA">
            <a:alpha val="30000"/>
          </a:srgbClr>
        </a:solidFill>
        <a:effectLst/>
      </p:bgPr>
    </p:bg>
    <p:spTree>
      <p:nvGrpSpPr>
        <p:cNvPr id="1" name=""/>
        <p:cNvGrpSpPr/>
        <p:nvPr/>
      </p:nvGrpSpPr>
      <p:grpSpPr>
        <a:xfrm>
          <a:off x="0" y="0"/>
          <a:ext cx="0" cy="0"/>
          <a:chOff x="0" y="0"/>
          <a:chExt cx="0" cy="0"/>
        </a:xfrm>
      </p:grpSpPr>
      <p:pic>
        <p:nvPicPr>
          <p:cNvPr id="2" name="Google Shape;98;p86" descr="Google Shape;98;p86"/>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275057" y="6323150"/>
            <a:ext cx="7641885" cy="515365"/>
          </a:xfrm>
          <a:prstGeom prst="rect">
            <a:avLst/>
          </a:prstGeom>
          <a:ln w="12700">
            <a:miter lim="400000"/>
          </a:ln>
        </p:spPr>
      </p:pic>
      <p:sp>
        <p:nvSpPr>
          <p:cNvPr id="3" name="Rectangle 1"/>
          <p:cNvSpPr/>
          <p:nvPr/>
        </p:nvSpPr>
        <p:spPr>
          <a:xfrm>
            <a:off x="11602719" y="6299198"/>
            <a:ext cx="589280" cy="566929"/>
          </a:xfrm>
          <a:prstGeom prst="rect">
            <a:avLst/>
          </a:prstGeom>
          <a:gradFill>
            <a:gsLst>
              <a:gs pos="0">
                <a:srgbClr val="A6CE39"/>
              </a:gs>
              <a:gs pos="100000">
                <a:srgbClr val="51946A"/>
              </a:gs>
            </a:gsLst>
          </a:gradFill>
          <a:ln w="12700">
            <a:miter lim="400000"/>
          </a:ln>
        </p:spPr>
        <p:txBody>
          <a:bodyPr lIns="45719" rIns="45719" anchor="ctr"/>
          <a:lstStyle/>
          <a:p>
            <a:pPr algn="ctr">
              <a:defRPr>
                <a:solidFill>
                  <a:srgbClr val="FFFFFF"/>
                </a:solidFill>
              </a:defRPr>
            </a:pPr>
            <a:endParaRPr/>
          </a:p>
        </p:txBody>
      </p:sp>
      <p:sp>
        <p:nvSpPr>
          <p:cNvPr id="4" name="Slide Number"/>
          <p:cNvSpPr txBox="1">
            <a:spLocks noGrp="1"/>
          </p:cNvSpPr>
          <p:nvPr>
            <p:ph type="sldNum" sz="quarter" idx="2"/>
          </p:nvPr>
        </p:nvSpPr>
        <p:spPr>
          <a:xfrm>
            <a:off x="11793815" y="6527332"/>
            <a:ext cx="207090" cy="195977"/>
          </a:xfrm>
          <a:prstGeom prst="rect">
            <a:avLst/>
          </a:prstGeom>
          <a:ln w="12700">
            <a:miter lim="400000"/>
          </a:ln>
        </p:spPr>
        <p:txBody>
          <a:bodyPr wrap="none" lIns="45699" tIns="45699" rIns="45699" bIns="45699" anchor="ctr">
            <a:spAutoFit/>
          </a:bodyPr>
          <a:lstStyle>
            <a:lvl1pPr algn="ctr">
              <a:defRPr sz="800">
                <a:solidFill>
                  <a:srgbClr val="FFFFFF"/>
                </a:solidFill>
                <a:latin typeface="Calibri"/>
                <a:ea typeface="Calibri"/>
                <a:cs typeface="Calibri"/>
                <a:sym typeface="Calibri"/>
              </a:defRPr>
            </a:lvl1pPr>
          </a:lstStyle>
          <a:p>
            <a:fld id="{86CB4B4D-7CA3-9044-876B-883B54F8677D}" type="slidenum">
              <a:t>‹#›</a:t>
            </a:fld>
            <a:endParaRPr/>
          </a:p>
        </p:txBody>
      </p:sp>
      <p:sp>
        <p:nvSpPr>
          <p:cNvPr id="5" name="Google Shape;17;p84"/>
          <p:cNvSpPr/>
          <p:nvPr/>
        </p:nvSpPr>
        <p:spPr>
          <a:xfrm>
            <a:off x="-2" y="-1"/>
            <a:ext cx="12192003" cy="6288579"/>
          </a:xfrm>
          <a:prstGeom prst="rect">
            <a:avLst/>
          </a:prstGeom>
          <a:gradFill>
            <a:gsLst>
              <a:gs pos="0">
                <a:srgbClr val="122224"/>
              </a:gs>
              <a:gs pos="100000">
                <a:schemeClr val="accent1"/>
              </a:gs>
            </a:gsLst>
          </a:gradFill>
          <a:ln w="12700">
            <a:miter lim="400000"/>
          </a:ln>
        </p:spPr>
        <p:txBody>
          <a:bodyPr lIns="45719" rIns="45719" anchor="ctr"/>
          <a:lstStyle/>
          <a:p>
            <a:pPr algn="ctr">
              <a:defRPr sz="1800">
                <a:solidFill>
                  <a:srgbClr val="FFFFFF"/>
                </a:solidFill>
                <a:latin typeface="Cambria"/>
                <a:ea typeface="Cambria"/>
                <a:cs typeface="Cambria"/>
                <a:sym typeface="Cambria"/>
              </a:defRPr>
            </a:pPr>
            <a:endParaRPr/>
          </a:p>
        </p:txBody>
      </p:sp>
      <p:sp>
        <p:nvSpPr>
          <p:cNvPr id="6" name="Google Shape;121;p89"/>
          <p:cNvSpPr/>
          <p:nvPr/>
        </p:nvSpPr>
        <p:spPr>
          <a:xfrm>
            <a:off x="-11610" y="-17256"/>
            <a:ext cx="12226801" cy="767754"/>
          </a:xfrm>
          <a:prstGeom prst="rect">
            <a:avLst/>
          </a:prstGeom>
          <a:solidFill>
            <a:srgbClr val="A6CE3A">
              <a:alpha val="89411"/>
            </a:srgbClr>
          </a:solidFill>
          <a:ln w="12700">
            <a:miter lim="400000"/>
          </a:ln>
        </p:spPr>
        <p:txBody>
          <a:bodyPr lIns="45719" rIns="45719" anchor="ctr"/>
          <a:lstStyle/>
          <a:p>
            <a:pPr algn="ctr">
              <a:defRPr sz="1800">
                <a:solidFill>
                  <a:srgbClr val="FFFFFF"/>
                </a:solidFill>
                <a:latin typeface="Cambria"/>
                <a:ea typeface="Cambria"/>
                <a:cs typeface="Cambria"/>
                <a:sym typeface="Cambria"/>
              </a:defRPr>
            </a:pPr>
            <a:endParaRPr/>
          </a:p>
        </p:txBody>
      </p:sp>
      <p:sp>
        <p:nvSpPr>
          <p:cNvPr id="7" name="Title Text"/>
          <p:cNvSpPr txBox="1">
            <a:spLocks noGrp="1"/>
          </p:cNvSpPr>
          <p:nvPr>
            <p:ph type="title"/>
          </p:nvPr>
        </p:nvSpPr>
        <p:spPr>
          <a:xfrm>
            <a:off x="295562" y="-6223"/>
            <a:ext cx="9987125" cy="75672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699" tIns="45699" rIns="45699" bIns="45699" anchor="ctr">
            <a:normAutofit/>
          </a:bodyPr>
          <a:lstStyle/>
          <a:p>
            <a:r>
              <a:t>Title Text</a:t>
            </a:r>
          </a:p>
        </p:txBody>
      </p:sp>
      <p:sp>
        <p:nvSpPr>
          <p:cNvPr id="8"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50" r:id="rId1"/>
    <p:sldLayoutId id="2147483660" r:id="rId2"/>
    <p:sldLayoutId id="2147483661" r:id="rId3"/>
    <p:sldLayoutId id="2147483663" r:id="rId4"/>
    <p:sldLayoutId id="2147483670" r:id="rId5"/>
    <p:sldLayoutId id="2147483672" r:id="rId6"/>
    <p:sldLayoutId id="2147483678" r:id="rId7"/>
    <p:sldLayoutId id="2147483673" r:id="rId8"/>
    <p:sldLayoutId id="2147483674" r:id="rId9"/>
    <p:sldLayoutId id="2147483675" r:id="rId10"/>
    <p:sldLayoutId id="2147483676" r:id="rId11"/>
    <p:sldLayoutId id="2147483677" r:id="rId12"/>
  </p:sldLayoutIdLst>
  <p:transition spd="med"/>
  <p:txStyles>
    <p:titleStyle>
      <a:lvl1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Calibri Light"/>
          <a:ea typeface="Calibri Light"/>
          <a:cs typeface="Calibri Light"/>
          <a:sym typeface="Calibri Light"/>
        </a:defRPr>
      </a:lvl1pPr>
      <a:lvl2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Calibri Light"/>
          <a:ea typeface="Calibri Light"/>
          <a:cs typeface="Calibri Light"/>
          <a:sym typeface="Calibri Light"/>
        </a:defRPr>
      </a:lvl2pPr>
      <a:lvl3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Calibri Light"/>
          <a:ea typeface="Calibri Light"/>
          <a:cs typeface="Calibri Light"/>
          <a:sym typeface="Calibri Light"/>
        </a:defRPr>
      </a:lvl3pPr>
      <a:lvl4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Calibri Light"/>
          <a:ea typeface="Calibri Light"/>
          <a:cs typeface="Calibri Light"/>
          <a:sym typeface="Calibri Light"/>
        </a:defRPr>
      </a:lvl4pPr>
      <a:lvl5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Calibri Light"/>
          <a:ea typeface="Calibri Light"/>
          <a:cs typeface="Calibri Light"/>
          <a:sym typeface="Calibri Light"/>
        </a:defRPr>
      </a:lvl5pPr>
      <a:lvl6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Calibri Light"/>
          <a:ea typeface="Calibri Light"/>
          <a:cs typeface="Calibri Light"/>
          <a:sym typeface="Calibri Light"/>
        </a:defRPr>
      </a:lvl6pPr>
      <a:lvl7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Calibri Light"/>
          <a:ea typeface="Calibri Light"/>
          <a:cs typeface="Calibri Light"/>
          <a:sym typeface="Calibri Light"/>
        </a:defRPr>
      </a:lvl7pPr>
      <a:lvl8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Calibri Light"/>
          <a:ea typeface="Calibri Light"/>
          <a:cs typeface="Calibri Light"/>
          <a:sym typeface="Calibri Light"/>
        </a:defRPr>
      </a:lvl8pPr>
      <a:lvl9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FFFFFF"/>
          </a:solidFill>
          <a:uFillTx/>
          <a:latin typeface="Calibri Light"/>
          <a:ea typeface="Calibri Light"/>
          <a:cs typeface="Calibri Light"/>
          <a:sym typeface="Calibri Light"/>
        </a:defRPr>
      </a:lvl9pPr>
    </p:titleStyle>
    <p:bodyStyle>
      <a:lvl1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Arial"/>
        </a:defRPr>
      </a:lvl1pPr>
      <a:lvl2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Arial"/>
        </a:defRPr>
      </a:lvl2pPr>
      <a:lvl3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Arial"/>
        </a:defRPr>
      </a:lvl3pPr>
      <a:lvl4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Arial"/>
        </a:defRPr>
      </a:lvl4pPr>
      <a:lvl5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Arial"/>
        </a:defRPr>
      </a:lvl5pPr>
      <a:lvl6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Arial"/>
        </a:defRPr>
      </a:lvl6pPr>
      <a:lvl7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Arial"/>
        </a:defRPr>
      </a:lvl7pPr>
      <a:lvl8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Arial"/>
        </a:defRPr>
      </a:lvl8pPr>
      <a:lvl9pPr marL="0" marR="0" indent="0" algn="l" defTabSz="914400" rtl="0" latinLnBrk="0">
        <a:lnSpc>
          <a:spcPct val="100000"/>
        </a:lnSpc>
        <a:spcBef>
          <a:spcPts val="0"/>
        </a:spcBef>
        <a:spcAft>
          <a:spcPts val="0"/>
        </a:spcAft>
        <a:buClrTx/>
        <a:buSzTx/>
        <a:buFontTx/>
        <a:buNone/>
        <a:tabLst/>
        <a:defRPr sz="1400" b="0" i="0" u="none" strike="noStrike" cap="none" spc="0" baseline="0">
          <a:solidFill>
            <a:srgbClr val="000000"/>
          </a:solidFill>
          <a:uFillTx/>
          <a:latin typeface="+mn-lt"/>
          <a:ea typeface="+mn-ea"/>
          <a:cs typeface="+mn-cs"/>
          <a:sym typeface="Arial"/>
        </a:defRPr>
      </a:lvl9pPr>
    </p:bodyStyle>
    <p:otherStyle>
      <a:lvl1pPr marL="0" marR="0" indent="0" algn="ctr" defTabSz="9144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8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2.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randall.johnson@spearmc.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Text Placeholder 3"/>
          <p:cNvSpPr txBox="1">
            <a:spLocks noGrp="1"/>
          </p:cNvSpPr>
          <p:nvPr>
            <p:ph type="body" sz="quarter" idx="1"/>
          </p:nvPr>
        </p:nvSpPr>
        <p:spPr>
          <a:xfrm>
            <a:off x="3210340" y="4690048"/>
            <a:ext cx="8717080" cy="730526"/>
          </a:xfrm>
          <a:prstGeom prst="rect">
            <a:avLst/>
          </a:prstGeom>
        </p:spPr>
        <p:txBody>
          <a:bodyPr>
            <a:normAutofit lnSpcReduction="10000"/>
          </a:bodyPr>
          <a:lstStyle/>
          <a:p>
            <a:r>
              <a:rPr lang="en-US" dirty="0"/>
              <a:t>PeopleSoft Segregation of Duties</a:t>
            </a:r>
            <a:endParaRPr dirty="0"/>
          </a:p>
        </p:txBody>
      </p:sp>
      <p:sp>
        <p:nvSpPr>
          <p:cNvPr id="389" name="Text Placeholder 4"/>
          <p:cNvSpPr txBox="1">
            <a:spLocks noGrp="1"/>
          </p:cNvSpPr>
          <p:nvPr>
            <p:ph type="body" idx="21"/>
          </p:nvPr>
        </p:nvSpPr>
        <p:spPr>
          <a:xfrm>
            <a:off x="4999383" y="5426030"/>
            <a:ext cx="6928036" cy="863261"/>
          </a:xfrm>
          <a:prstGeom prst="rect">
            <a:avLst/>
          </a:prstGeom>
        </p:spPr>
        <p:txBody>
          <a:bodyPr>
            <a:normAutofit/>
          </a:bodyPr>
          <a:lstStyle/>
          <a:p>
            <a:pPr marL="228600" algn="r">
              <a:spcBef>
                <a:spcPts val="400"/>
              </a:spcBef>
              <a:defRPr sz="2000" cap="all" spc="159">
                <a:solidFill>
                  <a:srgbClr val="A6CE39"/>
                </a:solidFill>
                <a:latin typeface="Calibri"/>
                <a:ea typeface="Calibri"/>
                <a:cs typeface="Calibri"/>
                <a:sym typeface="Calibri"/>
              </a:defRPr>
            </a:pPr>
            <a:r>
              <a:rPr lang="en-US" dirty="0" err="1"/>
              <a:t>Spearmc’s</a:t>
            </a:r>
            <a:r>
              <a:rPr lang="en-US" dirty="0"/>
              <a:t> SOD Analyzer solution</a:t>
            </a:r>
            <a:endParaRPr dirty="0"/>
          </a:p>
        </p:txBody>
      </p:sp>
      <p:pic>
        <p:nvPicPr>
          <p:cNvPr id="2" name="Picture 1" descr="A green banner with white text&#10;&#10;Description automatically generated">
            <a:extLst>
              <a:ext uri="{FF2B5EF4-FFF2-40B4-BE49-F238E27FC236}">
                <a16:creationId xmlns:a16="http://schemas.microsoft.com/office/drawing/2014/main" id="{5DC7F6C9-38A7-FB5F-A94A-714661DB6EE8}"/>
              </a:ext>
            </a:extLst>
          </p:cNvPr>
          <p:cNvPicPr>
            <a:picLocks noChangeAspect="1"/>
          </p:cNvPicPr>
          <p:nvPr/>
        </p:nvPicPr>
        <p:blipFill>
          <a:blip r:embed="rId2"/>
          <a:stretch>
            <a:fillRect/>
          </a:stretch>
        </p:blipFill>
        <p:spPr>
          <a:xfrm>
            <a:off x="60366" y="60367"/>
            <a:ext cx="2491839" cy="2491839"/>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2</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Your Presenter</a:t>
            </a:r>
            <a:endParaRPr dirty="0"/>
          </a:p>
        </p:txBody>
      </p:sp>
      <p:pic>
        <p:nvPicPr>
          <p:cNvPr id="5" name="Google Shape;482;p15" descr="IMG_2444-adj.jpg">
            <a:extLst>
              <a:ext uri="{FF2B5EF4-FFF2-40B4-BE49-F238E27FC236}">
                <a16:creationId xmlns:a16="http://schemas.microsoft.com/office/drawing/2014/main" id="{7BFFD247-BF24-8092-8EC2-3128A456B58C}"/>
              </a:ext>
            </a:extLst>
          </p:cNvPr>
          <p:cNvPicPr preferRelativeResize="0"/>
          <p:nvPr/>
        </p:nvPicPr>
        <p:blipFill rotWithShape="1">
          <a:blip r:embed="rId2">
            <a:alphaModFix/>
          </a:blip>
          <a:srcRect/>
          <a:stretch/>
        </p:blipFill>
        <p:spPr>
          <a:xfrm>
            <a:off x="-14881" y="1649982"/>
            <a:ext cx="4496525" cy="2947418"/>
          </a:xfrm>
          <a:prstGeom prst="rect">
            <a:avLst/>
          </a:prstGeom>
          <a:noFill/>
          <a:ln>
            <a:noFill/>
          </a:ln>
        </p:spPr>
      </p:pic>
      <p:cxnSp>
        <p:nvCxnSpPr>
          <p:cNvPr id="6" name="Google Shape;365;p3">
            <a:extLst>
              <a:ext uri="{FF2B5EF4-FFF2-40B4-BE49-F238E27FC236}">
                <a16:creationId xmlns:a16="http://schemas.microsoft.com/office/drawing/2014/main" id="{0EAE1DA8-C70C-A17D-4A58-971C0804C32D}"/>
              </a:ext>
            </a:extLst>
          </p:cNvPr>
          <p:cNvCxnSpPr>
            <a:cxnSpLocks/>
          </p:cNvCxnSpPr>
          <p:nvPr/>
        </p:nvCxnSpPr>
        <p:spPr>
          <a:xfrm>
            <a:off x="5103320" y="3025817"/>
            <a:ext cx="5056680" cy="0"/>
          </a:xfrm>
          <a:prstGeom prst="straightConnector1">
            <a:avLst/>
          </a:prstGeom>
          <a:noFill/>
          <a:ln w="12700" cap="flat" cmpd="sng">
            <a:solidFill>
              <a:schemeClr val="accent3"/>
            </a:solidFill>
            <a:prstDash val="dot"/>
            <a:round/>
            <a:headEnd type="none" w="sm" len="sm"/>
            <a:tailEnd type="none" w="sm" len="sm"/>
          </a:ln>
          <a:effectLst/>
        </p:spPr>
      </p:cxnSp>
      <p:cxnSp>
        <p:nvCxnSpPr>
          <p:cNvPr id="7" name="Google Shape;365;p3">
            <a:extLst>
              <a:ext uri="{FF2B5EF4-FFF2-40B4-BE49-F238E27FC236}">
                <a16:creationId xmlns:a16="http://schemas.microsoft.com/office/drawing/2014/main" id="{A031B1ED-3DDE-4E24-7A94-44AF03B64888}"/>
              </a:ext>
            </a:extLst>
          </p:cNvPr>
          <p:cNvCxnSpPr>
            <a:cxnSpLocks/>
          </p:cNvCxnSpPr>
          <p:nvPr/>
        </p:nvCxnSpPr>
        <p:spPr>
          <a:xfrm>
            <a:off x="4823920" y="3292517"/>
            <a:ext cx="5056680" cy="0"/>
          </a:xfrm>
          <a:prstGeom prst="straightConnector1">
            <a:avLst/>
          </a:prstGeom>
          <a:noFill/>
          <a:ln w="12700" cap="flat" cmpd="sng">
            <a:solidFill>
              <a:schemeClr val="bg1"/>
            </a:solidFill>
            <a:prstDash val="dot"/>
            <a:round/>
            <a:headEnd type="none" w="sm" len="sm"/>
            <a:tailEnd type="none" w="sm" len="sm"/>
          </a:ln>
          <a:effectLst/>
        </p:spPr>
      </p:cxnSp>
      <p:sp>
        <p:nvSpPr>
          <p:cNvPr id="8" name="Text Placeholder 6">
            <a:extLst>
              <a:ext uri="{FF2B5EF4-FFF2-40B4-BE49-F238E27FC236}">
                <a16:creationId xmlns:a16="http://schemas.microsoft.com/office/drawing/2014/main" id="{51CFF108-C7A0-2F6C-DBFD-FDCEC8015652}"/>
              </a:ext>
            </a:extLst>
          </p:cNvPr>
          <p:cNvSpPr>
            <a:spLocks noGrp="1"/>
          </p:cNvSpPr>
          <p:nvPr>
            <p:ph type="body" idx="1"/>
          </p:nvPr>
        </p:nvSpPr>
        <p:spPr>
          <a:xfrm>
            <a:off x="4800600" y="1917700"/>
            <a:ext cx="6856804" cy="3616042"/>
          </a:xfrm>
        </p:spPr>
        <p:txBody>
          <a:bodyPr/>
          <a:lstStyle/>
          <a:p>
            <a:pPr marL="25400" indent="0">
              <a:buNone/>
            </a:pPr>
            <a:r>
              <a:rPr lang="en-US" sz="2800" b="1" dirty="0">
                <a:solidFill>
                  <a:schemeClr val="accent1"/>
                </a:solidFill>
              </a:rPr>
              <a:t>RANDALL JOHNSON</a:t>
            </a:r>
          </a:p>
          <a:p>
            <a:pPr marL="25400" indent="0">
              <a:buNone/>
            </a:pPr>
            <a:r>
              <a:rPr lang="en-US" sz="2800" dirty="0"/>
              <a:t>Vice President</a:t>
            </a:r>
          </a:p>
          <a:p>
            <a:pPr marL="25400" indent="0">
              <a:buNone/>
            </a:pPr>
            <a:endParaRPr lang="en-US" sz="2800" dirty="0"/>
          </a:p>
          <a:p>
            <a:pPr marL="25400" indent="0">
              <a:buNone/>
            </a:pPr>
            <a:r>
              <a:rPr lang="en-US" sz="2800" dirty="0" err="1"/>
              <a:t>randall.johnson@spearmc.com</a:t>
            </a:r>
            <a:endParaRPr lang="en-US" sz="2800" dirty="0"/>
          </a:p>
          <a:p>
            <a:pPr marL="25400" indent="0">
              <a:buNone/>
            </a:pPr>
            <a:r>
              <a:rPr lang="en-US" sz="2800" dirty="0"/>
              <a:t>(847) 507-7647</a:t>
            </a:r>
          </a:p>
          <a:p>
            <a:pPr marL="25400" indent="0">
              <a:buNone/>
            </a:pPr>
            <a:endParaRPr lang="en-US" dirty="0"/>
          </a:p>
        </p:txBody>
      </p:sp>
    </p:spTree>
    <p:extLst>
      <p:ext uri="{BB962C8B-B14F-4D97-AF65-F5344CB8AC3E}">
        <p14:creationId xmlns:p14="http://schemas.microsoft.com/office/powerpoint/2010/main" val="297135533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rPr/>
              <a:t>3</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Products and Services</a:t>
            </a:r>
            <a:endParaRPr dirty="0"/>
          </a:p>
        </p:txBody>
      </p:sp>
      <p:sp>
        <p:nvSpPr>
          <p:cNvPr id="4" name="Rectangle 8">
            <a:extLst>
              <a:ext uri="{FF2B5EF4-FFF2-40B4-BE49-F238E27FC236}">
                <a16:creationId xmlns:a16="http://schemas.microsoft.com/office/drawing/2014/main" id="{1FAAEBCE-3418-2D37-9E4A-C42963B9F5DF}"/>
              </a:ext>
            </a:extLst>
          </p:cNvPr>
          <p:cNvSpPr/>
          <p:nvPr/>
        </p:nvSpPr>
        <p:spPr>
          <a:xfrm rot="10800000">
            <a:off x="1624171" y="980033"/>
            <a:ext cx="3108960" cy="2157984"/>
          </a:xfrm>
          <a:custGeom>
            <a:avLst/>
            <a:gdLst>
              <a:gd name="connsiteX0" fmla="*/ 0 w 3108960"/>
              <a:gd name="connsiteY0" fmla="*/ 0 h 2398838"/>
              <a:gd name="connsiteX1" fmla="*/ 3108960 w 3108960"/>
              <a:gd name="connsiteY1" fmla="*/ 0 h 2398838"/>
              <a:gd name="connsiteX2" fmla="*/ 3108960 w 3108960"/>
              <a:gd name="connsiteY2" fmla="*/ 2398838 h 2398838"/>
              <a:gd name="connsiteX3" fmla="*/ 0 w 3108960"/>
              <a:gd name="connsiteY3" fmla="*/ 2398838 h 2398838"/>
              <a:gd name="connsiteX4" fmla="*/ 0 w 3108960"/>
              <a:gd name="connsiteY4" fmla="*/ 0 h 2398838"/>
              <a:gd name="connsiteX0" fmla="*/ 0 w 3108960"/>
              <a:gd name="connsiteY0" fmla="*/ 0 h 2398838"/>
              <a:gd name="connsiteX1" fmla="*/ 3108960 w 3108960"/>
              <a:gd name="connsiteY1" fmla="*/ 0 h 2398838"/>
              <a:gd name="connsiteX2" fmla="*/ 3096768 w 3108960"/>
              <a:gd name="connsiteY2" fmla="*/ 2191574 h 2398838"/>
              <a:gd name="connsiteX3" fmla="*/ 0 w 3108960"/>
              <a:gd name="connsiteY3" fmla="*/ 2398838 h 2398838"/>
              <a:gd name="connsiteX4" fmla="*/ 0 w 3108960"/>
              <a:gd name="connsiteY4" fmla="*/ 0 h 2398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8960" h="2398838">
                <a:moveTo>
                  <a:pt x="0" y="0"/>
                </a:moveTo>
                <a:lnTo>
                  <a:pt x="3108960" y="0"/>
                </a:lnTo>
                <a:lnTo>
                  <a:pt x="3096768" y="2191574"/>
                </a:lnTo>
                <a:lnTo>
                  <a:pt x="0" y="2398838"/>
                </a:lnTo>
                <a:lnTo>
                  <a:pt x="0" y="0"/>
                </a:lnTo>
                <a:close/>
              </a:path>
            </a:pathLst>
          </a:custGeom>
          <a:gradFill flip="none" rotWithShape="1">
            <a:gsLst>
              <a:gs pos="0">
                <a:schemeClr val="accent1">
                  <a:shade val="30000"/>
                  <a:satMod val="115000"/>
                  <a:lumMod val="89572"/>
                  <a:lumOff val="10428"/>
                </a:schemeClr>
              </a:gs>
              <a:gs pos="100000">
                <a:schemeClr val="accent1">
                  <a:shade val="100000"/>
                  <a:satMod val="115000"/>
                </a:schemeClr>
              </a:gs>
            </a:gsLst>
            <a:lin ang="81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7A350CB2-53E4-BDF7-561E-4617772AE355}"/>
              </a:ext>
            </a:extLst>
          </p:cNvPr>
          <p:cNvSpPr txBox="1"/>
          <p:nvPr/>
        </p:nvSpPr>
        <p:spPr>
          <a:xfrm>
            <a:off x="1831435" y="1198642"/>
            <a:ext cx="2353056" cy="400110"/>
          </a:xfrm>
          <a:prstGeom prst="rect">
            <a:avLst/>
          </a:prstGeom>
          <a:noFill/>
        </p:spPr>
        <p:txBody>
          <a:bodyPr wrap="square" rtlCol="0">
            <a:spAutoFit/>
          </a:bodyPr>
          <a:lstStyle/>
          <a:p>
            <a:r>
              <a:rPr lang="en-US" sz="2000" b="1" dirty="0">
                <a:solidFill>
                  <a:schemeClr val="bg1"/>
                </a:solidFill>
                <a:latin typeface="Calibri Light" panose="020F0302020204030204" pitchFamily="34" charset="0"/>
                <a:cs typeface="Calibri Light" panose="020F0302020204030204" pitchFamily="34" charset="0"/>
              </a:rPr>
              <a:t>Managed Services</a:t>
            </a:r>
          </a:p>
        </p:txBody>
      </p:sp>
      <p:sp>
        <p:nvSpPr>
          <p:cNvPr id="10" name="TextBox 9">
            <a:extLst>
              <a:ext uri="{FF2B5EF4-FFF2-40B4-BE49-F238E27FC236}">
                <a16:creationId xmlns:a16="http://schemas.microsoft.com/office/drawing/2014/main" id="{942C0A99-03CF-397C-4AB6-112FFA6D5CB1}"/>
              </a:ext>
            </a:extLst>
          </p:cNvPr>
          <p:cNvSpPr txBox="1"/>
          <p:nvPr/>
        </p:nvSpPr>
        <p:spPr>
          <a:xfrm>
            <a:off x="1841323" y="1539433"/>
            <a:ext cx="2353056" cy="1531445"/>
          </a:xfrm>
          <a:prstGeom prst="rect">
            <a:avLst/>
          </a:prstGeom>
          <a:noFill/>
        </p:spPr>
        <p:txBody>
          <a:bodyPr wrap="square" rtlCol="0">
            <a:spAutoFit/>
          </a:bodyPr>
          <a:lstStyle/>
          <a:p>
            <a:pPr marL="0" marR="0" lvl="0" indent="0" rtl="0">
              <a:lnSpc>
                <a:spcPct val="150000"/>
              </a:lnSpc>
              <a:spcBef>
                <a:spcPts val="0"/>
              </a:spcBef>
              <a:spcAft>
                <a:spcPts val="0"/>
              </a:spcAft>
              <a:buNone/>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Application Support</a:t>
            </a:r>
            <a:endParaRPr lang="en-US" sz="1600" dirty="0">
              <a:solidFill>
                <a:schemeClr val="bg1">
                  <a:lumMod val="95000"/>
                </a:schemeClr>
              </a:solidFill>
              <a:latin typeface="Calibri Light" panose="020F0302020204030204" pitchFamily="34" charset="0"/>
              <a:cs typeface="Calibri Light" panose="020F0302020204030204" pitchFamily="34" charset="0"/>
            </a:endParaRPr>
          </a:p>
          <a:p>
            <a:pPr marL="0" marR="0" lvl="0" indent="0" rtl="0">
              <a:lnSpc>
                <a:spcPct val="150000"/>
              </a:lnSpc>
              <a:spcBef>
                <a:spcPts val="0"/>
              </a:spcBef>
              <a:spcAft>
                <a:spcPts val="0"/>
              </a:spcAft>
              <a:buNone/>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Testing as a Service</a:t>
            </a:r>
          </a:p>
          <a:p>
            <a:pPr marL="0" marR="0" lvl="0" indent="0" rtl="0">
              <a:lnSpc>
                <a:spcPct val="150000"/>
              </a:lnSpc>
              <a:spcBef>
                <a:spcPts val="0"/>
              </a:spcBef>
              <a:spcAft>
                <a:spcPts val="0"/>
              </a:spcAft>
              <a:buNone/>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System Administration</a:t>
            </a:r>
          </a:p>
          <a:p>
            <a:pPr>
              <a:lnSpc>
                <a:spcPct val="150000"/>
              </a:lnSpc>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Decustomization</a:t>
            </a:r>
            <a:endParaRPr lang="en-US" sz="1600" dirty="0">
              <a:solidFill>
                <a:schemeClr val="bg1">
                  <a:lumMod val="95000"/>
                </a:schemeClr>
              </a:solidFill>
              <a:latin typeface="Calibri Light" panose="020F0302020204030204" pitchFamily="34" charset="0"/>
              <a:cs typeface="Calibri Light" panose="020F0302020204030204" pitchFamily="34" charset="0"/>
            </a:endParaRPr>
          </a:p>
        </p:txBody>
      </p:sp>
      <p:sp>
        <p:nvSpPr>
          <p:cNvPr id="11" name="Rectangle 8">
            <a:extLst>
              <a:ext uri="{FF2B5EF4-FFF2-40B4-BE49-F238E27FC236}">
                <a16:creationId xmlns:a16="http://schemas.microsoft.com/office/drawing/2014/main" id="{8FC051FB-0CC5-89DF-C372-F6E65B21AF55}"/>
              </a:ext>
            </a:extLst>
          </p:cNvPr>
          <p:cNvSpPr/>
          <p:nvPr/>
        </p:nvSpPr>
        <p:spPr>
          <a:xfrm rot="10800000">
            <a:off x="4874625" y="957850"/>
            <a:ext cx="3108960" cy="2157984"/>
          </a:xfrm>
          <a:custGeom>
            <a:avLst/>
            <a:gdLst>
              <a:gd name="connsiteX0" fmla="*/ 0 w 3108960"/>
              <a:gd name="connsiteY0" fmla="*/ 0 h 2398838"/>
              <a:gd name="connsiteX1" fmla="*/ 3108960 w 3108960"/>
              <a:gd name="connsiteY1" fmla="*/ 0 h 2398838"/>
              <a:gd name="connsiteX2" fmla="*/ 3108960 w 3108960"/>
              <a:gd name="connsiteY2" fmla="*/ 2398838 h 2398838"/>
              <a:gd name="connsiteX3" fmla="*/ 0 w 3108960"/>
              <a:gd name="connsiteY3" fmla="*/ 2398838 h 2398838"/>
              <a:gd name="connsiteX4" fmla="*/ 0 w 3108960"/>
              <a:gd name="connsiteY4" fmla="*/ 0 h 2398838"/>
              <a:gd name="connsiteX0" fmla="*/ 0 w 3108960"/>
              <a:gd name="connsiteY0" fmla="*/ 0 h 2398838"/>
              <a:gd name="connsiteX1" fmla="*/ 3108960 w 3108960"/>
              <a:gd name="connsiteY1" fmla="*/ 0 h 2398838"/>
              <a:gd name="connsiteX2" fmla="*/ 3096768 w 3108960"/>
              <a:gd name="connsiteY2" fmla="*/ 2191574 h 2398838"/>
              <a:gd name="connsiteX3" fmla="*/ 0 w 3108960"/>
              <a:gd name="connsiteY3" fmla="*/ 2398838 h 2398838"/>
              <a:gd name="connsiteX4" fmla="*/ 0 w 3108960"/>
              <a:gd name="connsiteY4" fmla="*/ 0 h 2398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8960" h="2398838">
                <a:moveTo>
                  <a:pt x="0" y="0"/>
                </a:moveTo>
                <a:lnTo>
                  <a:pt x="3108960" y="0"/>
                </a:lnTo>
                <a:lnTo>
                  <a:pt x="3096768" y="2191574"/>
                </a:lnTo>
                <a:lnTo>
                  <a:pt x="0" y="2398838"/>
                </a:lnTo>
                <a:lnTo>
                  <a:pt x="0" y="0"/>
                </a:lnTo>
                <a:close/>
              </a:path>
            </a:pathLst>
          </a:custGeom>
          <a:gradFill flip="none" rotWithShape="1">
            <a:gsLst>
              <a:gs pos="0">
                <a:schemeClr val="accent2">
                  <a:shade val="30000"/>
                  <a:satMod val="115000"/>
                  <a:lumMod val="90233"/>
                  <a:lumOff val="9767"/>
                </a:schemeClr>
              </a:gs>
              <a:gs pos="100000">
                <a:schemeClr val="accent2">
                  <a:shade val="100000"/>
                  <a:satMod val="115000"/>
                </a:schemeClr>
              </a:gs>
            </a:gsLst>
            <a:path path="circle">
              <a:fillToRect l="100000" b="100000"/>
            </a:path>
            <a:tileRect t="-100000" r="-10000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19B40858-C49A-871B-891D-186F19A2A387}"/>
              </a:ext>
            </a:extLst>
          </p:cNvPr>
          <p:cNvSpPr txBox="1"/>
          <p:nvPr/>
        </p:nvSpPr>
        <p:spPr>
          <a:xfrm>
            <a:off x="5094081" y="1198642"/>
            <a:ext cx="2255520" cy="400110"/>
          </a:xfrm>
          <a:prstGeom prst="rect">
            <a:avLst/>
          </a:prstGeom>
          <a:noFill/>
        </p:spPr>
        <p:txBody>
          <a:bodyPr wrap="square" rtlCol="0">
            <a:spAutoFit/>
          </a:bodyPr>
          <a:lstStyle/>
          <a:p>
            <a:r>
              <a:rPr lang="en-US" sz="2000" b="1" dirty="0">
                <a:solidFill>
                  <a:schemeClr val="bg1"/>
                </a:solidFill>
                <a:latin typeface="Calibri Light" panose="020F0302020204030204" pitchFamily="34" charset="0"/>
                <a:cs typeface="Calibri Light" panose="020F0302020204030204" pitchFamily="34" charset="0"/>
              </a:rPr>
              <a:t>Consulting Services</a:t>
            </a:r>
          </a:p>
        </p:txBody>
      </p:sp>
      <p:sp>
        <p:nvSpPr>
          <p:cNvPr id="13" name="TextBox 12">
            <a:extLst>
              <a:ext uri="{FF2B5EF4-FFF2-40B4-BE49-F238E27FC236}">
                <a16:creationId xmlns:a16="http://schemas.microsoft.com/office/drawing/2014/main" id="{2F4606C0-9135-1E1D-E42F-34BED15EE5AB}"/>
              </a:ext>
            </a:extLst>
          </p:cNvPr>
          <p:cNvSpPr txBox="1"/>
          <p:nvPr/>
        </p:nvSpPr>
        <p:spPr>
          <a:xfrm>
            <a:off x="5094080" y="1537813"/>
            <a:ext cx="2597637" cy="1531445"/>
          </a:xfrm>
          <a:prstGeom prst="rect">
            <a:avLst/>
          </a:prstGeom>
          <a:noFill/>
        </p:spPr>
        <p:txBody>
          <a:bodyPr wrap="square" rtlCol="0">
            <a:spAutoFit/>
          </a:bodyPr>
          <a:lstStyle/>
          <a:p>
            <a:pPr marL="0" marR="0" lvl="0" indent="0" rtl="0">
              <a:lnSpc>
                <a:spcPct val="150000"/>
              </a:lnSpc>
              <a:spcBef>
                <a:spcPts val="0"/>
              </a:spcBef>
              <a:spcAft>
                <a:spcPts val="0"/>
              </a:spcAft>
              <a:buNone/>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Financials and Grants Mgmt</a:t>
            </a:r>
          </a:p>
          <a:p>
            <a:pPr marL="0" marR="0" lvl="0" indent="0" rtl="0">
              <a:lnSpc>
                <a:spcPct val="150000"/>
              </a:lnSpc>
              <a:spcBef>
                <a:spcPts val="0"/>
              </a:spcBef>
              <a:spcAft>
                <a:spcPts val="0"/>
              </a:spcAft>
              <a:buNone/>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Supply Chain Mgmt</a:t>
            </a:r>
          </a:p>
          <a:p>
            <a:pPr marL="0" marR="0" lvl="0" indent="0" rtl="0">
              <a:lnSpc>
                <a:spcPct val="150000"/>
              </a:lnSpc>
              <a:spcBef>
                <a:spcPts val="0"/>
              </a:spcBef>
              <a:spcAft>
                <a:spcPts val="0"/>
              </a:spcAft>
              <a:buNone/>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Human Capital Management</a:t>
            </a:r>
          </a:p>
          <a:p>
            <a:pPr marL="0" marR="0" lvl="0" indent="0" rtl="0">
              <a:lnSpc>
                <a:spcPct val="150000"/>
              </a:lnSpc>
              <a:spcBef>
                <a:spcPts val="0"/>
              </a:spcBef>
              <a:spcAft>
                <a:spcPts val="0"/>
              </a:spcAft>
              <a:buNone/>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Campus Solutions</a:t>
            </a:r>
          </a:p>
        </p:txBody>
      </p:sp>
      <p:sp>
        <p:nvSpPr>
          <p:cNvPr id="14" name="Rectangle 8">
            <a:extLst>
              <a:ext uri="{FF2B5EF4-FFF2-40B4-BE49-F238E27FC236}">
                <a16:creationId xmlns:a16="http://schemas.microsoft.com/office/drawing/2014/main" id="{513E6ED4-4642-67A8-794D-48C66EC665C8}"/>
              </a:ext>
            </a:extLst>
          </p:cNvPr>
          <p:cNvSpPr/>
          <p:nvPr/>
        </p:nvSpPr>
        <p:spPr>
          <a:xfrm rot="10800000">
            <a:off x="8125079" y="957850"/>
            <a:ext cx="3108960" cy="2157984"/>
          </a:xfrm>
          <a:custGeom>
            <a:avLst/>
            <a:gdLst>
              <a:gd name="connsiteX0" fmla="*/ 0 w 3108960"/>
              <a:gd name="connsiteY0" fmla="*/ 0 h 2398838"/>
              <a:gd name="connsiteX1" fmla="*/ 3108960 w 3108960"/>
              <a:gd name="connsiteY1" fmla="*/ 0 h 2398838"/>
              <a:gd name="connsiteX2" fmla="*/ 3108960 w 3108960"/>
              <a:gd name="connsiteY2" fmla="*/ 2398838 h 2398838"/>
              <a:gd name="connsiteX3" fmla="*/ 0 w 3108960"/>
              <a:gd name="connsiteY3" fmla="*/ 2398838 h 2398838"/>
              <a:gd name="connsiteX4" fmla="*/ 0 w 3108960"/>
              <a:gd name="connsiteY4" fmla="*/ 0 h 2398838"/>
              <a:gd name="connsiteX0" fmla="*/ 0 w 3108960"/>
              <a:gd name="connsiteY0" fmla="*/ 0 h 2398838"/>
              <a:gd name="connsiteX1" fmla="*/ 3108960 w 3108960"/>
              <a:gd name="connsiteY1" fmla="*/ 0 h 2398838"/>
              <a:gd name="connsiteX2" fmla="*/ 3096768 w 3108960"/>
              <a:gd name="connsiteY2" fmla="*/ 2191574 h 2398838"/>
              <a:gd name="connsiteX3" fmla="*/ 0 w 3108960"/>
              <a:gd name="connsiteY3" fmla="*/ 2398838 h 2398838"/>
              <a:gd name="connsiteX4" fmla="*/ 0 w 3108960"/>
              <a:gd name="connsiteY4" fmla="*/ 0 h 2398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8960" h="2398838">
                <a:moveTo>
                  <a:pt x="0" y="0"/>
                </a:moveTo>
                <a:lnTo>
                  <a:pt x="3108960" y="0"/>
                </a:lnTo>
                <a:lnTo>
                  <a:pt x="3096768" y="2191574"/>
                </a:lnTo>
                <a:lnTo>
                  <a:pt x="0" y="2398838"/>
                </a:lnTo>
                <a:lnTo>
                  <a:pt x="0" y="0"/>
                </a:lnTo>
                <a:close/>
              </a:path>
            </a:pathLst>
          </a:custGeom>
          <a:gradFill flip="none" rotWithShape="1">
            <a:gsLst>
              <a:gs pos="0">
                <a:schemeClr val="accent3">
                  <a:shade val="30000"/>
                  <a:satMod val="115000"/>
                  <a:lumMod val="70007"/>
                  <a:lumOff val="29993"/>
                </a:schemeClr>
              </a:gs>
              <a:gs pos="100000">
                <a:schemeClr val="accent3">
                  <a:lumMod val="60000"/>
                  <a:lumOff val="40000"/>
                  <a:shade val="100000"/>
                  <a:satMod val="115000"/>
                </a:schemeClr>
              </a:gs>
            </a:gsLst>
            <a:path path="circle">
              <a:fillToRect l="100000" b="100000"/>
            </a:path>
            <a:tileRect t="-100000" r="-10000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80A13B87-0A8E-44E9-F1F0-7481874A8F9A}"/>
              </a:ext>
            </a:extLst>
          </p:cNvPr>
          <p:cNvSpPr txBox="1"/>
          <p:nvPr/>
        </p:nvSpPr>
        <p:spPr>
          <a:xfrm>
            <a:off x="8332343" y="1198642"/>
            <a:ext cx="2353056" cy="400110"/>
          </a:xfrm>
          <a:prstGeom prst="rect">
            <a:avLst/>
          </a:prstGeom>
          <a:noFill/>
        </p:spPr>
        <p:txBody>
          <a:bodyPr wrap="square" rtlCol="0">
            <a:spAutoFit/>
          </a:bodyPr>
          <a:lstStyle/>
          <a:p>
            <a:r>
              <a:rPr lang="en-US" sz="2000" b="1" dirty="0">
                <a:solidFill>
                  <a:schemeClr val="tx1"/>
                </a:solidFill>
                <a:latin typeface="Calibri Light" panose="020F0302020204030204" pitchFamily="34" charset="0"/>
                <a:cs typeface="Calibri Light" panose="020F0302020204030204" pitchFamily="34" charset="0"/>
              </a:rPr>
              <a:t>PeopleSoft Training</a:t>
            </a:r>
          </a:p>
        </p:txBody>
      </p:sp>
      <p:sp>
        <p:nvSpPr>
          <p:cNvPr id="16" name="TextBox 15">
            <a:extLst>
              <a:ext uri="{FF2B5EF4-FFF2-40B4-BE49-F238E27FC236}">
                <a16:creationId xmlns:a16="http://schemas.microsoft.com/office/drawing/2014/main" id="{71070856-C6FE-2C64-FF15-F41CCAD35CD0}"/>
              </a:ext>
            </a:extLst>
          </p:cNvPr>
          <p:cNvSpPr txBox="1"/>
          <p:nvPr/>
        </p:nvSpPr>
        <p:spPr>
          <a:xfrm>
            <a:off x="8337559" y="1537812"/>
            <a:ext cx="2684000" cy="1531445"/>
          </a:xfrm>
          <a:prstGeom prst="rect">
            <a:avLst/>
          </a:prstGeom>
          <a:noFill/>
        </p:spPr>
        <p:txBody>
          <a:bodyPr wrap="square" rtlCol="0">
            <a:spAutoFit/>
          </a:bodyPr>
          <a:lstStyle/>
          <a:p>
            <a:pPr marL="0" marR="0" lvl="0" indent="0" rtl="0">
              <a:lnSpc>
                <a:spcPct val="150000"/>
              </a:lnSpc>
              <a:spcBef>
                <a:spcPts val="0"/>
              </a:spcBef>
              <a:spcAft>
                <a:spcPts val="0"/>
              </a:spcAft>
              <a:buNone/>
            </a:pPr>
            <a:r>
              <a:rPr lang="en-US" sz="1600" dirty="0">
                <a:solidFill>
                  <a:schemeClr val="tx1"/>
                </a:solidFill>
                <a:latin typeface="Calibri Light" panose="020F0302020204030204" pitchFamily="34" charset="0"/>
                <a:ea typeface="Calibri"/>
                <a:cs typeface="Calibri Light" panose="020F0302020204030204" pitchFamily="34" charset="0"/>
                <a:sym typeface="Calibri"/>
              </a:rPr>
              <a:t>All Access Learning Pass</a:t>
            </a:r>
          </a:p>
          <a:p>
            <a:pPr marL="0" marR="0" lvl="0" indent="0" rtl="0">
              <a:lnSpc>
                <a:spcPct val="150000"/>
              </a:lnSpc>
              <a:spcBef>
                <a:spcPts val="0"/>
              </a:spcBef>
              <a:spcAft>
                <a:spcPts val="0"/>
              </a:spcAft>
              <a:buNone/>
            </a:pPr>
            <a:r>
              <a:rPr lang="en-US" sz="1600" dirty="0">
                <a:solidFill>
                  <a:schemeClr val="tx1"/>
                </a:solidFill>
                <a:latin typeface="Calibri Light" panose="020F0302020204030204" pitchFamily="34" charset="0"/>
                <a:cs typeface="Calibri Light" panose="020F0302020204030204" pitchFamily="34" charset="0"/>
                <a:sym typeface="Calibri"/>
              </a:rPr>
              <a:t>Live Private Training</a:t>
            </a:r>
            <a:endParaRPr lang="en-US" sz="1600" dirty="0">
              <a:solidFill>
                <a:schemeClr val="tx1"/>
              </a:solidFill>
              <a:latin typeface="Calibri Light" panose="020F0302020204030204" pitchFamily="34" charset="0"/>
              <a:cs typeface="Calibri Light" panose="020F0302020204030204" pitchFamily="34" charset="0"/>
            </a:endParaRPr>
          </a:p>
          <a:p>
            <a:pPr marL="0" marR="0" lvl="0" indent="0" rtl="0">
              <a:lnSpc>
                <a:spcPct val="150000"/>
              </a:lnSpc>
              <a:spcBef>
                <a:spcPts val="0"/>
              </a:spcBef>
              <a:spcAft>
                <a:spcPts val="0"/>
              </a:spcAft>
              <a:buNone/>
            </a:pPr>
            <a:r>
              <a:rPr lang="en-US" sz="1600" dirty="0">
                <a:solidFill>
                  <a:schemeClr val="tx1"/>
                </a:solidFill>
                <a:latin typeface="Calibri Light" panose="020F0302020204030204" pitchFamily="34" charset="0"/>
                <a:ea typeface="Calibri"/>
                <a:cs typeface="Calibri Light" panose="020F0302020204030204" pitchFamily="34" charset="0"/>
                <a:sym typeface="Calibri"/>
              </a:rPr>
              <a:t>Oracle Guided Learning</a:t>
            </a:r>
            <a:endParaRPr lang="en-US" sz="1600" dirty="0">
              <a:solidFill>
                <a:schemeClr val="tx1"/>
              </a:solidFill>
              <a:latin typeface="Calibri Light" panose="020F0302020204030204" pitchFamily="34" charset="0"/>
              <a:cs typeface="Calibri Light" panose="020F0302020204030204" pitchFamily="34" charset="0"/>
            </a:endParaRPr>
          </a:p>
          <a:p>
            <a:pPr marL="0" marR="0" lvl="0" indent="0" rtl="0">
              <a:lnSpc>
                <a:spcPct val="150000"/>
              </a:lnSpc>
              <a:spcBef>
                <a:spcPts val="0"/>
              </a:spcBef>
              <a:spcAft>
                <a:spcPts val="0"/>
              </a:spcAft>
              <a:buNone/>
            </a:pPr>
            <a:r>
              <a:rPr lang="en-US" sz="1600" dirty="0">
                <a:solidFill>
                  <a:schemeClr val="tx1"/>
                </a:solidFill>
                <a:latin typeface="Calibri Light" panose="020F0302020204030204" pitchFamily="34" charset="0"/>
                <a:ea typeface="Calibri"/>
                <a:cs typeface="Calibri Light" panose="020F0302020204030204" pitchFamily="34" charset="0"/>
                <a:sym typeface="Calibri"/>
              </a:rPr>
              <a:t>Oracle University Reseller</a:t>
            </a:r>
          </a:p>
        </p:txBody>
      </p:sp>
      <p:sp>
        <p:nvSpPr>
          <p:cNvPr id="17" name="TextBox 16">
            <a:extLst>
              <a:ext uri="{FF2B5EF4-FFF2-40B4-BE49-F238E27FC236}">
                <a16:creationId xmlns:a16="http://schemas.microsoft.com/office/drawing/2014/main" id="{6D547B19-BA1E-E29D-14BB-B6F036045CF1}"/>
              </a:ext>
            </a:extLst>
          </p:cNvPr>
          <p:cNvSpPr txBox="1"/>
          <p:nvPr/>
        </p:nvSpPr>
        <p:spPr>
          <a:xfrm>
            <a:off x="290274" y="703193"/>
            <a:ext cx="6102624" cy="276999"/>
          </a:xfrm>
          <a:prstGeom prst="rect">
            <a:avLst/>
          </a:prstGeom>
          <a:noFill/>
        </p:spPr>
        <p:txBody>
          <a:bodyPr wrap="square" rtlCol="0">
            <a:spAutoFit/>
          </a:bodyPr>
          <a:lstStyle/>
          <a:p>
            <a:r>
              <a:rPr lang="en-US" sz="1200" spc="100" dirty="0">
                <a:solidFill>
                  <a:schemeClr val="bg2"/>
                </a:solidFill>
                <a:latin typeface="Calibri" panose="020F0502020204030204" pitchFamily="34" charset="0"/>
                <a:cs typeface="Calibri" panose="020F0502020204030204" pitchFamily="34" charset="0"/>
              </a:rPr>
              <a:t>HEALTHCARE | HIGHER ED | FINANCIAL SERVICES | PUBLIC SECTOR</a:t>
            </a:r>
          </a:p>
        </p:txBody>
      </p:sp>
      <p:sp>
        <p:nvSpPr>
          <p:cNvPr id="18" name="Oval 17">
            <a:extLst>
              <a:ext uri="{FF2B5EF4-FFF2-40B4-BE49-F238E27FC236}">
                <a16:creationId xmlns:a16="http://schemas.microsoft.com/office/drawing/2014/main" id="{C47E067A-A120-C1D4-94D3-938B65B09F6A}"/>
              </a:ext>
            </a:extLst>
          </p:cNvPr>
          <p:cNvSpPr>
            <a:spLocks noChangeAspect="1"/>
          </p:cNvSpPr>
          <p:nvPr/>
        </p:nvSpPr>
        <p:spPr>
          <a:xfrm>
            <a:off x="1554592" y="133443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5793600A-C2E8-23E6-C2D9-2AC15A9E71A4}"/>
              </a:ext>
            </a:extLst>
          </p:cNvPr>
          <p:cNvSpPr>
            <a:spLocks noChangeAspect="1"/>
          </p:cNvSpPr>
          <p:nvPr/>
        </p:nvSpPr>
        <p:spPr>
          <a:xfrm>
            <a:off x="4817238" y="133443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D0029A2-A2C6-260F-C2B1-FBB161240E04}"/>
              </a:ext>
            </a:extLst>
          </p:cNvPr>
          <p:cNvSpPr>
            <a:spLocks noChangeAspect="1"/>
          </p:cNvSpPr>
          <p:nvPr/>
        </p:nvSpPr>
        <p:spPr>
          <a:xfrm>
            <a:off x="8067692" y="133443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8">
            <a:extLst>
              <a:ext uri="{FF2B5EF4-FFF2-40B4-BE49-F238E27FC236}">
                <a16:creationId xmlns:a16="http://schemas.microsoft.com/office/drawing/2014/main" id="{C8E95719-6299-1F32-62D5-D394F7F9E110}"/>
              </a:ext>
            </a:extLst>
          </p:cNvPr>
          <p:cNvSpPr/>
          <p:nvPr/>
        </p:nvSpPr>
        <p:spPr>
          <a:xfrm rot="10800000" flipH="1" flipV="1">
            <a:off x="1624171" y="3899501"/>
            <a:ext cx="3108960" cy="2157984"/>
          </a:xfrm>
          <a:custGeom>
            <a:avLst/>
            <a:gdLst>
              <a:gd name="connsiteX0" fmla="*/ 0 w 3108960"/>
              <a:gd name="connsiteY0" fmla="*/ 0 h 2398838"/>
              <a:gd name="connsiteX1" fmla="*/ 3108960 w 3108960"/>
              <a:gd name="connsiteY1" fmla="*/ 0 h 2398838"/>
              <a:gd name="connsiteX2" fmla="*/ 3108960 w 3108960"/>
              <a:gd name="connsiteY2" fmla="*/ 2398838 h 2398838"/>
              <a:gd name="connsiteX3" fmla="*/ 0 w 3108960"/>
              <a:gd name="connsiteY3" fmla="*/ 2398838 h 2398838"/>
              <a:gd name="connsiteX4" fmla="*/ 0 w 3108960"/>
              <a:gd name="connsiteY4" fmla="*/ 0 h 2398838"/>
              <a:gd name="connsiteX0" fmla="*/ 0 w 3108960"/>
              <a:gd name="connsiteY0" fmla="*/ 0 h 2398838"/>
              <a:gd name="connsiteX1" fmla="*/ 3108960 w 3108960"/>
              <a:gd name="connsiteY1" fmla="*/ 0 h 2398838"/>
              <a:gd name="connsiteX2" fmla="*/ 3096768 w 3108960"/>
              <a:gd name="connsiteY2" fmla="*/ 2191574 h 2398838"/>
              <a:gd name="connsiteX3" fmla="*/ 0 w 3108960"/>
              <a:gd name="connsiteY3" fmla="*/ 2398838 h 2398838"/>
              <a:gd name="connsiteX4" fmla="*/ 0 w 3108960"/>
              <a:gd name="connsiteY4" fmla="*/ 0 h 2398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8960" h="2398838">
                <a:moveTo>
                  <a:pt x="0" y="0"/>
                </a:moveTo>
                <a:lnTo>
                  <a:pt x="3108960" y="0"/>
                </a:lnTo>
                <a:lnTo>
                  <a:pt x="3096768" y="2191574"/>
                </a:lnTo>
                <a:lnTo>
                  <a:pt x="0" y="2398838"/>
                </a:lnTo>
                <a:lnTo>
                  <a:pt x="0" y="0"/>
                </a:lnTo>
                <a:close/>
              </a:path>
            </a:pathLst>
          </a:custGeom>
          <a:gradFill flip="none" rotWithShape="0">
            <a:gsLst>
              <a:gs pos="0">
                <a:schemeClr val="accent3">
                  <a:shade val="30000"/>
                  <a:satMod val="115000"/>
                  <a:lumMod val="70007"/>
                  <a:lumOff val="29993"/>
                </a:schemeClr>
              </a:gs>
              <a:gs pos="100000">
                <a:schemeClr val="accent3">
                  <a:lumMod val="60000"/>
                  <a:lumOff val="40000"/>
                  <a:shade val="100000"/>
                  <a:satMod val="115000"/>
                </a:schemeClr>
              </a:gs>
            </a:gsLst>
            <a:path path="circle">
              <a:fillToRect l="100000" b="100000"/>
            </a:path>
            <a:tileRect t="-100000" r="-10000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B61E1E2A-EC2D-CA72-3FAF-4588A42D9641}"/>
              </a:ext>
            </a:extLst>
          </p:cNvPr>
          <p:cNvSpPr txBox="1"/>
          <p:nvPr/>
        </p:nvSpPr>
        <p:spPr>
          <a:xfrm>
            <a:off x="1855176" y="4058168"/>
            <a:ext cx="2727742" cy="400110"/>
          </a:xfrm>
          <a:prstGeom prst="rect">
            <a:avLst/>
          </a:prstGeom>
          <a:noFill/>
        </p:spPr>
        <p:txBody>
          <a:bodyPr wrap="square" rtlCol="0">
            <a:spAutoFit/>
          </a:bodyPr>
          <a:lstStyle/>
          <a:p>
            <a:r>
              <a:rPr lang="en-US" sz="2000" b="1" dirty="0">
                <a:solidFill>
                  <a:schemeClr val="tx1"/>
                </a:solidFill>
                <a:latin typeface="Calibri Light" panose="020F0302020204030204" pitchFamily="34" charset="0"/>
                <a:cs typeface="Calibri Light" panose="020F0302020204030204" pitchFamily="34" charset="0"/>
              </a:rPr>
              <a:t>Oracle Cloud Platform</a:t>
            </a:r>
          </a:p>
        </p:txBody>
      </p:sp>
      <p:sp>
        <p:nvSpPr>
          <p:cNvPr id="23" name="TextBox 22">
            <a:extLst>
              <a:ext uri="{FF2B5EF4-FFF2-40B4-BE49-F238E27FC236}">
                <a16:creationId xmlns:a16="http://schemas.microsoft.com/office/drawing/2014/main" id="{C43C2C02-8A40-2C6E-1FAF-ABAB8457FD67}"/>
              </a:ext>
            </a:extLst>
          </p:cNvPr>
          <p:cNvSpPr txBox="1"/>
          <p:nvPr/>
        </p:nvSpPr>
        <p:spPr>
          <a:xfrm>
            <a:off x="1855175" y="4444101"/>
            <a:ext cx="2353056" cy="1446550"/>
          </a:xfrm>
          <a:prstGeom prst="rect">
            <a:avLst/>
          </a:prstGeom>
          <a:noFill/>
        </p:spPr>
        <p:txBody>
          <a:bodyPr wrap="square" rtlCol="0">
            <a:spAutoFit/>
          </a:bodyPr>
          <a:lstStyle/>
          <a:p>
            <a:pPr marL="0" marR="0" lvl="0" indent="0" rtl="0">
              <a:lnSpc>
                <a:spcPct val="150000"/>
              </a:lnSpc>
              <a:spcBef>
                <a:spcPts val="0"/>
              </a:spcBef>
              <a:spcAft>
                <a:spcPts val="0"/>
              </a:spcAft>
              <a:buNone/>
            </a:pPr>
            <a:r>
              <a:rPr lang="en-US" sz="1600" dirty="0">
                <a:solidFill>
                  <a:schemeClr val="tx1"/>
                </a:solidFill>
                <a:latin typeface="Calibri Light" panose="020F0302020204030204" pitchFamily="34" charset="0"/>
                <a:ea typeface="Calibri"/>
                <a:cs typeface="Calibri Light" panose="020F0302020204030204" pitchFamily="34" charset="0"/>
                <a:sym typeface="Calibri"/>
              </a:rPr>
              <a:t>OCI Migration</a:t>
            </a:r>
          </a:p>
          <a:p>
            <a:pPr marL="0" marR="0" lvl="0" indent="0" rtl="0">
              <a:lnSpc>
                <a:spcPct val="150000"/>
              </a:lnSpc>
              <a:spcBef>
                <a:spcPts val="0"/>
              </a:spcBef>
              <a:spcAft>
                <a:spcPts val="0"/>
              </a:spcAft>
              <a:buNone/>
            </a:pPr>
            <a:r>
              <a:rPr lang="en-US" sz="1600" dirty="0">
                <a:solidFill>
                  <a:schemeClr val="tx1"/>
                </a:solidFill>
                <a:latin typeface="Calibri Light" panose="020F0302020204030204" pitchFamily="34" charset="0"/>
                <a:ea typeface="Calibri"/>
                <a:cs typeface="Calibri Light" panose="020F0302020204030204" pitchFamily="34" charset="0"/>
                <a:sym typeface="Calibri"/>
              </a:rPr>
              <a:t>Infrastructure Hosting</a:t>
            </a:r>
          </a:p>
          <a:p>
            <a:pPr marL="0" marR="0" lvl="0" indent="0" rtl="0">
              <a:lnSpc>
                <a:spcPct val="150000"/>
              </a:lnSpc>
              <a:spcBef>
                <a:spcPts val="0"/>
              </a:spcBef>
              <a:spcAft>
                <a:spcPts val="0"/>
              </a:spcAft>
              <a:buNone/>
            </a:pPr>
            <a:r>
              <a:rPr lang="en-US" sz="1600" dirty="0">
                <a:solidFill>
                  <a:schemeClr val="tx1"/>
                </a:solidFill>
                <a:latin typeface="Calibri Light" panose="020F0302020204030204" pitchFamily="34" charset="0"/>
                <a:ea typeface="Calibri"/>
                <a:cs typeface="Calibri Light" panose="020F0302020204030204" pitchFamily="34" charset="0"/>
                <a:sym typeface="Calibri"/>
              </a:rPr>
              <a:t>Disaster Recovery</a:t>
            </a:r>
          </a:p>
          <a:p>
            <a:pPr marL="0" marR="0" lvl="0" indent="0" rtl="0">
              <a:spcBef>
                <a:spcPts val="0"/>
              </a:spcBef>
              <a:spcAft>
                <a:spcPts val="0"/>
              </a:spcAft>
              <a:buNone/>
            </a:pPr>
            <a:endParaRPr lang="en-US" sz="1600" dirty="0">
              <a:solidFill>
                <a:schemeClr val="tx1"/>
              </a:solidFill>
              <a:latin typeface="Calibri Light" panose="020F0302020204030204" pitchFamily="34" charset="0"/>
              <a:ea typeface="Calibri"/>
              <a:cs typeface="Calibri Light" panose="020F0302020204030204" pitchFamily="34" charset="0"/>
              <a:sym typeface="Calibri"/>
            </a:endParaRPr>
          </a:p>
        </p:txBody>
      </p:sp>
      <p:sp>
        <p:nvSpPr>
          <p:cNvPr id="24" name="Rectangle 8">
            <a:extLst>
              <a:ext uri="{FF2B5EF4-FFF2-40B4-BE49-F238E27FC236}">
                <a16:creationId xmlns:a16="http://schemas.microsoft.com/office/drawing/2014/main" id="{3382DC0D-3A3A-FF7A-C2C8-A612721C1F5B}"/>
              </a:ext>
            </a:extLst>
          </p:cNvPr>
          <p:cNvSpPr/>
          <p:nvPr/>
        </p:nvSpPr>
        <p:spPr>
          <a:xfrm rot="10800000" flipH="1" flipV="1">
            <a:off x="4874625" y="3899501"/>
            <a:ext cx="3108960" cy="2157984"/>
          </a:xfrm>
          <a:custGeom>
            <a:avLst/>
            <a:gdLst>
              <a:gd name="connsiteX0" fmla="*/ 0 w 3108960"/>
              <a:gd name="connsiteY0" fmla="*/ 0 h 2398838"/>
              <a:gd name="connsiteX1" fmla="*/ 3108960 w 3108960"/>
              <a:gd name="connsiteY1" fmla="*/ 0 h 2398838"/>
              <a:gd name="connsiteX2" fmla="*/ 3108960 w 3108960"/>
              <a:gd name="connsiteY2" fmla="*/ 2398838 h 2398838"/>
              <a:gd name="connsiteX3" fmla="*/ 0 w 3108960"/>
              <a:gd name="connsiteY3" fmla="*/ 2398838 h 2398838"/>
              <a:gd name="connsiteX4" fmla="*/ 0 w 3108960"/>
              <a:gd name="connsiteY4" fmla="*/ 0 h 2398838"/>
              <a:gd name="connsiteX0" fmla="*/ 0 w 3108960"/>
              <a:gd name="connsiteY0" fmla="*/ 0 h 2398838"/>
              <a:gd name="connsiteX1" fmla="*/ 3108960 w 3108960"/>
              <a:gd name="connsiteY1" fmla="*/ 0 h 2398838"/>
              <a:gd name="connsiteX2" fmla="*/ 3096768 w 3108960"/>
              <a:gd name="connsiteY2" fmla="*/ 2191574 h 2398838"/>
              <a:gd name="connsiteX3" fmla="*/ 0 w 3108960"/>
              <a:gd name="connsiteY3" fmla="*/ 2398838 h 2398838"/>
              <a:gd name="connsiteX4" fmla="*/ 0 w 3108960"/>
              <a:gd name="connsiteY4" fmla="*/ 0 h 2398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8960" h="2398838">
                <a:moveTo>
                  <a:pt x="0" y="0"/>
                </a:moveTo>
                <a:lnTo>
                  <a:pt x="3108960" y="0"/>
                </a:lnTo>
                <a:lnTo>
                  <a:pt x="3096768" y="2191574"/>
                </a:lnTo>
                <a:lnTo>
                  <a:pt x="0" y="2398838"/>
                </a:lnTo>
                <a:lnTo>
                  <a:pt x="0" y="0"/>
                </a:lnTo>
                <a:close/>
              </a:path>
            </a:pathLst>
          </a:custGeom>
          <a:gradFill flip="none" rotWithShape="0">
            <a:gsLst>
              <a:gs pos="0">
                <a:schemeClr val="accent1">
                  <a:shade val="30000"/>
                  <a:satMod val="115000"/>
                  <a:lumMod val="89572"/>
                  <a:lumOff val="10428"/>
                </a:schemeClr>
              </a:gs>
              <a:gs pos="100000">
                <a:schemeClr val="accent1">
                  <a:shade val="100000"/>
                  <a:satMod val="115000"/>
                </a:schemeClr>
              </a:gs>
            </a:gsLst>
            <a:lin ang="8100000" scaled="1"/>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C9A97AE0-66DF-9B7C-D58D-CCDA71C4CFCE}"/>
              </a:ext>
            </a:extLst>
          </p:cNvPr>
          <p:cNvSpPr txBox="1"/>
          <p:nvPr/>
        </p:nvSpPr>
        <p:spPr>
          <a:xfrm>
            <a:off x="5094080" y="4043991"/>
            <a:ext cx="2353056" cy="400110"/>
          </a:xfrm>
          <a:prstGeom prst="rect">
            <a:avLst/>
          </a:prstGeom>
          <a:noFill/>
        </p:spPr>
        <p:txBody>
          <a:bodyPr wrap="square" rtlCol="0">
            <a:spAutoFit/>
          </a:bodyPr>
          <a:lstStyle/>
          <a:p>
            <a:r>
              <a:rPr lang="en-US" sz="2000" b="1" dirty="0">
                <a:solidFill>
                  <a:schemeClr val="bg1"/>
                </a:solidFill>
                <a:latin typeface="Calibri Light" panose="020F0302020204030204" pitchFamily="34" charset="0"/>
                <a:cs typeface="Calibri Light" panose="020F0302020204030204" pitchFamily="34" charset="0"/>
              </a:rPr>
              <a:t>Emerging Technology</a:t>
            </a:r>
          </a:p>
        </p:txBody>
      </p:sp>
      <p:sp>
        <p:nvSpPr>
          <p:cNvPr id="26" name="TextBox 25">
            <a:extLst>
              <a:ext uri="{FF2B5EF4-FFF2-40B4-BE49-F238E27FC236}">
                <a16:creationId xmlns:a16="http://schemas.microsoft.com/office/drawing/2014/main" id="{3B1550D5-42AB-978E-DEC4-3822B42C17B8}"/>
              </a:ext>
            </a:extLst>
          </p:cNvPr>
          <p:cNvSpPr txBox="1"/>
          <p:nvPr/>
        </p:nvSpPr>
        <p:spPr>
          <a:xfrm>
            <a:off x="5106401" y="4444101"/>
            <a:ext cx="2804160" cy="1162113"/>
          </a:xfrm>
          <a:prstGeom prst="rect">
            <a:avLst/>
          </a:prstGeom>
          <a:noFill/>
        </p:spPr>
        <p:txBody>
          <a:bodyPr wrap="square" rtlCol="0">
            <a:spAutoFit/>
          </a:bodyPr>
          <a:lstStyle/>
          <a:p>
            <a:pPr marL="0" marR="0" lvl="0" indent="0" rtl="0">
              <a:lnSpc>
                <a:spcPct val="150000"/>
              </a:lnSpc>
              <a:spcBef>
                <a:spcPts val="0"/>
              </a:spcBef>
              <a:spcAft>
                <a:spcPts val="0"/>
              </a:spcAft>
              <a:buNone/>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Kibana Data Analytics</a:t>
            </a:r>
          </a:p>
          <a:p>
            <a:pPr>
              <a:lnSpc>
                <a:spcPct val="150000"/>
              </a:lnSpc>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Chatbots and Digital Assistants</a:t>
            </a:r>
          </a:p>
          <a:p>
            <a:pPr marL="0" marR="0" lvl="0" indent="0" rtl="0">
              <a:lnSpc>
                <a:spcPct val="150000"/>
              </a:lnSpc>
              <a:spcBef>
                <a:spcPts val="0"/>
              </a:spcBef>
              <a:spcAft>
                <a:spcPts val="0"/>
              </a:spcAft>
              <a:buNone/>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Cloud Assessments</a:t>
            </a:r>
          </a:p>
        </p:txBody>
      </p:sp>
      <p:sp>
        <p:nvSpPr>
          <p:cNvPr id="27" name="Rectangle 8">
            <a:extLst>
              <a:ext uri="{FF2B5EF4-FFF2-40B4-BE49-F238E27FC236}">
                <a16:creationId xmlns:a16="http://schemas.microsoft.com/office/drawing/2014/main" id="{0E63EDAF-EEB0-2956-E6B5-BB2F7433783D}"/>
              </a:ext>
            </a:extLst>
          </p:cNvPr>
          <p:cNvSpPr/>
          <p:nvPr/>
        </p:nvSpPr>
        <p:spPr>
          <a:xfrm rot="10800000" flipH="1" flipV="1">
            <a:off x="8125079" y="3899501"/>
            <a:ext cx="3108960" cy="2157984"/>
          </a:xfrm>
          <a:custGeom>
            <a:avLst/>
            <a:gdLst>
              <a:gd name="connsiteX0" fmla="*/ 0 w 3108960"/>
              <a:gd name="connsiteY0" fmla="*/ 0 h 2398838"/>
              <a:gd name="connsiteX1" fmla="*/ 3108960 w 3108960"/>
              <a:gd name="connsiteY1" fmla="*/ 0 h 2398838"/>
              <a:gd name="connsiteX2" fmla="*/ 3108960 w 3108960"/>
              <a:gd name="connsiteY2" fmla="*/ 2398838 h 2398838"/>
              <a:gd name="connsiteX3" fmla="*/ 0 w 3108960"/>
              <a:gd name="connsiteY3" fmla="*/ 2398838 h 2398838"/>
              <a:gd name="connsiteX4" fmla="*/ 0 w 3108960"/>
              <a:gd name="connsiteY4" fmla="*/ 0 h 2398838"/>
              <a:gd name="connsiteX0" fmla="*/ 0 w 3108960"/>
              <a:gd name="connsiteY0" fmla="*/ 0 h 2398838"/>
              <a:gd name="connsiteX1" fmla="*/ 3108960 w 3108960"/>
              <a:gd name="connsiteY1" fmla="*/ 0 h 2398838"/>
              <a:gd name="connsiteX2" fmla="*/ 3096768 w 3108960"/>
              <a:gd name="connsiteY2" fmla="*/ 2191574 h 2398838"/>
              <a:gd name="connsiteX3" fmla="*/ 0 w 3108960"/>
              <a:gd name="connsiteY3" fmla="*/ 2398838 h 2398838"/>
              <a:gd name="connsiteX4" fmla="*/ 0 w 3108960"/>
              <a:gd name="connsiteY4" fmla="*/ 0 h 2398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08960" h="2398838">
                <a:moveTo>
                  <a:pt x="0" y="0"/>
                </a:moveTo>
                <a:lnTo>
                  <a:pt x="3108960" y="0"/>
                </a:lnTo>
                <a:lnTo>
                  <a:pt x="3096768" y="2191574"/>
                </a:lnTo>
                <a:lnTo>
                  <a:pt x="0" y="2398838"/>
                </a:lnTo>
                <a:lnTo>
                  <a:pt x="0" y="0"/>
                </a:lnTo>
                <a:close/>
              </a:path>
            </a:pathLst>
          </a:custGeom>
          <a:gradFill flip="none" rotWithShape="0">
            <a:gsLst>
              <a:gs pos="0">
                <a:schemeClr val="accent2">
                  <a:shade val="30000"/>
                  <a:satMod val="115000"/>
                  <a:lumMod val="90233"/>
                  <a:lumOff val="9767"/>
                </a:schemeClr>
              </a:gs>
              <a:gs pos="100000">
                <a:schemeClr val="accent2">
                  <a:shade val="100000"/>
                  <a:satMod val="115000"/>
                </a:schemeClr>
              </a:gs>
            </a:gsLst>
            <a:path path="circle">
              <a:fillToRect l="100000" b="100000"/>
            </a:path>
            <a:tileRect t="-100000" r="-100000"/>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DC1B3CDA-0542-CA5D-8EC0-2AA57FD6A695}"/>
              </a:ext>
            </a:extLst>
          </p:cNvPr>
          <p:cNvSpPr txBox="1"/>
          <p:nvPr/>
        </p:nvSpPr>
        <p:spPr>
          <a:xfrm>
            <a:off x="8332343" y="4043991"/>
            <a:ext cx="2353056" cy="400110"/>
          </a:xfrm>
          <a:prstGeom prst="rect">
            <a:avLst/>
          </a:prstGeom>
          <a:noFill/>
        </p:spPr>
        <p:txBody>
          <a:bodyPr wrap="square" rtlCol="0">
            <a:spAutoFit/>
          </a:bodyPr>
          <a:lstStyle/>
          <a:p>
            <a:r>
              <a:rPr lang="en-US" sz="2000" b="1" dirty="0">
                <a:solidFill>
                  <a:schemeClr val="bg1"/>
                </a:solidFill>
                <a:latin typeface="Calibri Light" panose="020F0302020204030204" pitchFamily="34" charset="0"/>
                <a:cs typeface="Calibri Light" panose="020F0302020204030204" pitchFamily="34" charset="0"/>
              </a:rPr>
              <a:t>Proprietary Products</a:t>
            </a:r>
          </a:p>
        </p:txBody>
      </p:sp>
      <p:sp>
        <p:nvSpPr>
          <p:cNvPr id="29" name="TextBox 28">
            <a:extLst>
              <a:ext uri="{FF2B5EF4-FFF2-40B4-BE49-F238E27FC236}">
                <a16:creationId xmlns:a16="http://schemas.microsoft.com/office/drawing/2014/main" id="{B591DACF-8B94-84D6-753F-2C42F61D731F}"/>
              </a:ext>
            </a:extLst>
          </p:cNvPr>
          <p:cNvSpPr txBox="1"/>
          <p:nvPr/>
        </p:nvSpPr>
        <p:spPr>
          <a:xfrm>
            <a:off x="8356856" y="4444101"/>
            <a:ext cx="2801822" cy="1531445"/>
          </a:xfrm>
          <a:prstGeom prst="rect">
            <a:avLst/>
          </a:prstGeom>
          <a:noFill/>
        </p:spPr>
        <p:txBody>
          <a:bodyPr wrap="square" rtlCol="0">
            <a:spAutoFit/>
          </a:bodyPr>
          <a:lstStyle/>
          <a:p>
            <a:pPr>
              <a:lnSpc>
                <a:spcPct val="150000"/>
              </a:lnSpc>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PTF Testing Grounds</a:t>
            </a:r>
            <a:endParaRPr lang="en-US" sz="1600" dirty="0">
              <a:solidFill>
                <a:schemeClr val="bg1">
                  <a:lumMod val="95000"/>
                </a:schemeClr>
              </a:solidFill>
              <a:latin typeface="Calibri Light" panose="020F0302020204030204" pitchFamily="34" charset="0"/>
              <a:cs typeface="Calibri Light" panose="020F0302020204030204" pitchFamily="34" charset="0"/>
            </a:endParaRPr>
          </a:p>
          <a:p>
            <a:pPr marL="0" marR="0" lvl="0" indent="0" rtl="0">
              <a:lnSpc>
                <a:spcPct val="150000"/>
              </a:lnSpc>
              <a:spcBef>
                <a:spcPts val="0"/>
              </a:spcBef>
              <a:spcAft>
                <a:spcPts val="0"/>
              </a:spcAft>
              <a:buNone/>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Grants: LCD/Effort Reporting</a:t>
            </a:r>
          </a:p>
          <a:p>
            <a:pPr marL="0" marR="0" lvl="0" indent="0" rtl="0">
              <a:lnSpc>
                <a:spcPct val="150000"/>
              </a:lnSpc>
              <a:spcBef>
                <a:spcPts val="0"/>
              </a:spcBef>
              <a:spcAft>
                <a:spcPts val="0"/>
              </a:spcAft>
              <a:buNone/>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Supplier Contracts: Authoring </a:t>
            </a:r>
          </a:p>
          <a:p>
            <a:pPr marL="0" marR="0" lvl="0" indent="0" rtl="0">
              <a:lnSpc>
                <a:spcPct val="150000"/>
              </a:lnSpc>
              <a:spcBef>
                <a:spcPts val="0"/>
              </a:spcBef>
              <a:spcAft>
                <a:spcPts val="0"/>
              </a:spcAft>
              <a:buNone/>
            </a:pPr>
            <a:r>
              <a:rPr lang="en-US" sz="1600" dirty="0">
                <a:solidFill>
                  <a:schemeClr val="bg1">
                    <a:lumMod val="95000"/>
                  </a:schemeClr>
                </a:solidFill>
                <a:latin typeface="Calibri Light" panose="020F0302020204030204" pitchFamily="34" charset="0"/>
                <a:ea typeface="Calibri"/>
                <a:cs typeface="Calibri Light" panose="020F0302020204030204" pitchFamily="34" charset="0"/>
                <a:sym typeface="Calibri"/>
              </a:rPr>
              <a:t>Lease Admin: GASB 87</a:t>
            </a:r>
            <a:endParaRPr lang="en-US" sz="1600" dirty="0">
              <a:solidFill>
                <a:schemeClr val="bg1">
                  <a:lumMod val="95000"/>
                </a:schemeClr>
              </a:solidFill>
              <a:latin typeface="Calibri Light" panose="020F0302020204030204" pitchFamily="34" charset="0"/>
              <a:cs typeface="Calibri Light" panose="020F0302020204030204" pitchFamily="34" charset="0"/>
            </a:endParaRPr>
          </a:p>
        </p:txBody>
      </p:sp>
      <p:sp>
        <p:nvSpPr>
          <p:cNvPr id="30" name="Oval 29">
            <a:extLst>
              <a:ext uri="{FF2B5EF4-FFF2-40B4-BE49-F238E27FC236}">
                <a16:creationId xmlns:a16="http://schemas.microsoft.com/office/drawing/2014/main" id="{531F553A-50F5-B2FF-E70B-06882B7088A4}"/>
              </a:ext>
            </a:extLst>
          </p:cNvPr>
          <p:cNvSpPr>
            <a:spLocks noChangeAspect="1"/>
          </p:cNvSpPr>
          <p:nvPr/>
        </p:nvSpPr>
        <p:spPr>
          <a:xfrm>
            <a:off x="1565102" y="4452030"/>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D78E0639-4714-3F8F-1547-8736411945B0}"/>
              </a:ext>
            </a:extLst>
          </p:cNvPr>
          <p:cNvSpPr>
            <a:spLocks noChangeAspect="1"/>
          </p:cNvSpPr>
          <p:nvPr/>
        </p:nvSpPr>
        <p:spPr>
          <a:xfrm>
            <a:off x="4827748" y="4452030"/>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CA30F21E-9916-0746-04EC-5B65EB372F71}"/>
              </a:ext>
            </a:extLst>
          </p:cNvPr>
          <p:cNvSpPr>
            <a:spLocks noChangeAspect="1"/>
          </p:cNvSpPr>
          <p:nvPr/>
        </p:nvSpPr>
        <p:spPr>
          <a:xfrm>
            <a:off x="8078202" y="4452030"/>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54310869-6B28-11EB-1A50-DFCAE6C93B99}"/>
              </a:ext>
            </a:extLst>
          </p:cNvPr>
          <p:cNvCxnSpPr>
            <a:cxnSpLocks/>
          </p:cNvCxnSpPr>
          <p:nvPr/>
        </p:nvCxnSpPr>
        <p:spPr>
          <a:xfrm>
            <a:off x="1624171" y="3091450"/>
            <a:ext cx="3108960" cy="0"/>
          </a:xfrm>
          <a:prstGeom prst="line">
            <a:avLst/>
          </a:prstGeom>
          <a:ln>
            <a:solidFill>
              <a:srgbClr val="F3F6F7"/>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370251F-CE2C-9781-5B80-042B6283A21A}"/>
              </a:ext>
            </a:extLst>
          </p:cNvPr>
          <p:cNvCxnSpPr>
            <a:cxnSpLocks/>
          </p:cNvCxnSpPr>
          <p:nvPr/>
        </p:nvCxnSpPr>
        <p:spPr>
          <a:xfrm>
            <a:off x="4874625" y="3091450"/>
            <a:ext cx="3108960" cy="0"/>
          </a:xfrm>
          <a:prstGeom prst="line">
            <a:avLst/>
          </a:prstGeom>
          <a:ln>
            <a:solidFill>
              <a:srgbClr val="F3F6F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A77470E-4F28-A8B9-0E03-4442F90229E6}"/>
              </a:ext>
            </a:extLst>
          </p:cNvPr>
          <p:cNvCxnSpPr>
            <a:cxnSpLocks/>
          </p:cNvCxnSpPr>
          <p:nvPr/>
        </p:nvCxnSpPr>
        <p:spPr>
          <a:xfrm>
            <a:off x="8125079" y="3091450"/>
            <a:ext cx="3108960" cy="0"/>
          </a:xfrm>
          <a:prstGeom prst="line">
            <a:avLst/>
          </a:prstGeom>
          <a:ln>
            <a:solidFill>
              <a:srgbClr val="F3F6F7"/>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5F4713B-94CA-5FD5-ADEA-B594520338D7}"/>
              </a:ext>
            </a:extLst>
          </p:cNvPr>
          <p:cNvCxnSpPr/>
          <p:nvPr/>
        </p:nvCxnSpPr>
        <p:spPr>
          <a:xfrm>
            <a:off x="1624171" y="3902111"/>
            <a:ext cx="3108960" cy="0"/>
          </a:xfrm>
          <a:prstGeom prst="line">
            <a:avLst/>
          </a:prstGeom>
          <a:ln>
            <a:solidFill>
              <a:srgbClr val="F3F6F7"/>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187BD14-AA3B-38F9-0CEE-02AFE97414C3}"/>
              </a:ext>
            </a:extLst>
          </p:cNvPr>
          <p:cNvCxnSpPr/>
          <p:nvPr/>
        </p:nvCxnSpPr>
        <p:spPr>
          <a:xfrm>
            <a:off x="4874625" y="3902111"/>
            <a:ext cx="3108960" cy="0"/>
          </a:xfrm>
          <a:prstGeom prst="line">
            <a:avLst/>
          </a:prstGeom>
          <a:ln>
            <a:solidFill>
              <a:srgbClr val="F3F6F7"/>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CC04A3E-B9FE-446B-E031-510AC52396B7}"/>
              </a:ext>
            </a:extLst>
          </p:cNvPr>
          <p:cNvCxnSpPr/>
          <p:nvPr/>
        </p:nvCxnSpPr>
        <p:spPr>
          <a:xfrm>
            <a:off x="8125079" y="3902111"/>
            <a:ext cx="3108960" cy="0"/>
          </a:xfrm>
          <a:prstGeom prst="line">
            <a:avLst/>
          </a:prstGeom>
          <a:ln>
            <a:solidFill>
              <a:srgbClr val="F3F6F7"/>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F1BCB339-FA0D-8A23-5E73-84608EFF9731}"/>
              </a:ext>
            </a:extLst>
          </p:cNvPr>
          <p:cNvSpPr txBox="1"/>
          <p:nvPr/>
        </p:nvSpPr>
        <p:spPr>
          <a:xfrm>
            <a:off x="4582918" y="3160217"/>
            <a:ext cx="3474677" cy="646331"/>
          </a:xfrm>
          <a:prstGeom prst="rect">
            <a:avLst/>
          </a:prstGeom>
          <a:noFill/>
        </p:spPr>
        <p:txBody>
          <a:bodyPr wrap="square">
            <a:spAutoFit/>
          </a:bodyPr>
          <a:lstStyle/>
          <a:p>
            <a:pPr algn="ctr"/>
            <a:r>
              <a:rPr lang="en-US" sz="3600" b="1" dirty="0">
                <a:solidFill>
                  <a:schemeClr val="accent2">
                    <a:lumMod val="60000"/>
                    <a:lumOff val="40000"/>
                  </a:schemeClr>
                </a:solidFill>
                <a:latin typeface="Calibri Light" panose="020F0302020204030204" pitchFamily="34" charset="0"/>
                <a:cs typeface="Calibri Light" panose="020F0302020204030204" pitchFamily="34" charset="0"/>
              </a:rPr>
              <a:t>Oracle PeopleSoft</a:t>
            </a:r>
          </a:p>
        </p:txBody>
      </p:sp>
      <p:cxnSp>
        <p:nvCxnSpPr>
          <p:cNvPr id="40" name="Straight Connector 39">
            <a:extLst>
              <a:ext uri="{FF2B5EF4-FFF2-40B4-BE49-F238E27FC236}">
                <a16:creationId xmlns:a16="http://schemas.microsoft.com/office/drawing/2014/main" id="{528B392A-1DEC-EB57-CC80-F32FA51137DC}"/>
              </a:ext>
            </a:extLst>
          </p:cNvPr>
          <p:cNvCxnSpPr>
            <a:cxnSpLocks/>
          </p:cNvCxnSpPr>
          <p:nvPr/>
        </p:nvCxnSpPr>
        <p:spPr>
          <a:xfrm>
            <a:off x="1624171" y="3477569"/>
            <a:ext cx="2730115" cy="0"/>
          </a:xfrm>
          <a:prstGeom prst="line">
            <a:avLst/>
          </a:prstGeom>
          <a:ln>
            <a:solidFill>
              <a:srgbClr val="F3F6F7"/>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93CC8F7-6BC5-CB5A-897C-FE85DA957C78}"/>
              </a:ext>
            </a:extLst>
          </p:cNvPr>
          <p:cNvCxnSpPr>
            <a:cxnSpLocks/>
          </p:cNvCxnSpPr>
          <p:nvPr/>
        </p:nvCxnSpPr>
        <p:spPr>
          <a:xfrm>
            <a:off x="8286228" y="3477569"/>
            <a:ext cx="2730115" cy="0"/>
          </a:xfrm>
          <a:prstGeom prst="line">
            <a:avLst/>
          </a:prstGeom>
          <a:ln>
            <a:solidFill>
              <a:srgbClr val="F3F6F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37514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sp>
        <p:nvSpPr>
          <p:cNvPr id="6" name="Title 5">
            <a:extLst>
              <a:ext uri="{FF2B5EF4-FFF2-40B4-BE49-F238E27FC236}">
                <a16:creationId xmlns:a16="http://schemas.microsoft.com/office/drawing/2014/main" id="{B53456F7-B0D8-AD83-57CD-012C3553E037}"/>
              </a:ext>
            </a:extLst>
          </p:cNvPr>
          <p:cNvSpPr>
            <a:spLocks noGrp="1"/>
          </p:cNvSpPr>
          <p:nvPr>
            <p:ph type="title"/>
          </p:nvPr>
        </p:nvSpPr>
        <p:spPr/>
        <p:txBody>
          <a:bodyPr/>
          <a:lstStyle/>
          <a:p>
            <a:r>
              <a:rPr lang="en-US" dirty="0"/>
              <a:t>Recognition and Specializations</a:t>
            </a:r>
          </a:p>
        </p:txBody>
      </p:sp>
      <p:pic>
        <p:nvPicPr>
          <p:cNvPr id="2050" name="Picture 2" descr="spearmc soc2 certification recognition">
            <a:extLst>
              <a:ext uri="{FF2B5EF4-FFF2-40B4-BE49-F238E27FC236}">
                <a16:creationId xmlns:a16="http://schemas.microsoft.com/office/drawing/2014/main" id="{B1403216-76EF-C6E9-CCFD-3A9E058B57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116" y="1198405"/>
            <a:ext cx="2063647" cy="20636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96909B4-4B36-1218-1AD5-37D3316B09F8}"/>
              </a:ext>
            </a:extLst>
          </p:cNvPr>
          <p:cNvSpPr txBox="1"/>
          <p:nvPr/>
        </p:nvSpPr>
        <p:spPr>
          <a:xfrm>
            <a:off x="3136900" y="1168400"/>
            <a:ext cx="7988300" cy="2123658"/>
          </a:xfrm>
          <a:prstGeom prst="rect">
            <a:avLst/>
          </a:prstGeom>
          <a:noFill/>
        </p:spPr>
        <p:txBody>
          <a:bodyPr wrap="square">
            <a:spAutoFit/>
          </a:bodyPr>
          <a:lstStyle/>
          <a:p>
            <a:pPr algn="l" fontAlgn="base"/>
            <a:r>
              <a:rPr lang="en-US" sz="2400" b="1" dirty="0">
                <a:solidFill>
                  <a:srgbClr val="295256"/>
                </a:solidFill>
                <a:effectLst/>
                <a:latin typeface="Calibri Light" panose="020F0302020204030204" pitchFamily="34" charset="0"/>
                <a:cs typeface="Calibri Light" panose="020F0302020204030204" pitchFamily="34" charset="0"/>
              </a:rPr>
              <a:t>SOC 2 Type II Certified</a:t>
            </a:r>
          </a:p>
          <a:p>
            <a:pPr algn="l" fontAlgn="base"/>
            <a:r>
              <a:rPr lang="en-US" sz="1800" dirty="0">
                <a:solidFill>
                  <a:srgbClr val="384142"/>
                </a:solidFill>
                <a:effectLst/>
                <a:latin typeface="Calibri Light" panose="020F0302020204030204" pitchFamily="34" charset="0"/>
                <a:cs typeface="Calibri Light" panose="020F0302020204030204" pitchFamily="34" charset="0"/>
              </a:rPr>
              <a:t>As a </a:t>
            </a:r>
            <a:r>
              <a:rPr lang="en-US" sz="1800" b="1" u="none" strike="noStrike" dirty="0">
                <a:solidFill>
                  <a:srgbClr val="51946A"/>
                </a:solidFill>
                <a:effectLst/>
                <a:latin typeface="Calibri Light" panose="020F0302020204030204" pitchFamily="34" charset="0"/>
                <a:cs typeface="Calibri Light" panose="020F0302020204030204" pitchFamily="34" charset="0"/>
              </a:rPr>
              <a:t>SOC 2 Type II Certified provider</a:t>
            </a:r>
            <a:r>
              <a:rPr lang="en-US" sz="1800" dirty="0">
                <a:solidFill>
                  <a:srgbClr val="384142"/>
                </a:solidFill>
                <a:effectLst/>
                <a:latin typeface="Calibri Light" panose="020F0302020204030204" pitchFamily="34" charset="0"/>
                <a:cs typeface="Calibri Light" panose="020F0302020204030204" pitchFamily="34" charset="0"/>
              </a:rPr>
              <a:t>, SpearMC completes an annual assessment and undergoes regular independent auditing and security testing to ensure we are adhering to the latest SSAE 18 standard. This certification demonstrates our deep commitment to protecting data. It covers everything from how we secure our customers’ information to how we verify the identities and backgrounds of our employees.</a:t>
            </a:r>
          </a:p>
        </p:txBody>
      </p:sp>
      <p:sp>
        <p:nvSpPr>
          <p:cNvPr id="12" name="TextBox 11">
            <a:extLst>
              <a:ext uri="{FF2B5EF4-FFF2-40B4-BE49-F238E27FC236}">
                <a16:creationId xmlns:a16="http://schemas.microsoft.com/office/drawing/2014/main" id="{9AD70B7B-0B15-5641-3872-50D91537A6A9}"/>
              </a:ext>
            </a:extLst>
          </p:cNvPr>
          <p:cNvSpPr txBox="1"/>
          <p:nvPr/>
        </p:nvSpPr>
        <p:spPr>
          <a:xfrm>
            <a:off x="3136900" y="3614342"/>
            <a:ext cx="7988300" cy="2492990"/>
          </a:xfrm>
          <a:prstGeom prst="rect">
            <a:avLst/>
          </a:prstGeom>
          <a:noFill/>
        </p:spPr>
        <p:txBody>
          <a:bodyPr wrap="square">
            <a:spAutoFit/>
          </a:bodyPr>
          <a:lstStyle/>
          <a:p>
            <a:pPr algn="l" fontAlgn="base"/>
            <a:r>
              <a:rPr lang="en-US" sz="2400" b="1" dirty="0">
                <a:solidFill>
                  <a:srgbClr val="295256"/>
                </a:solidFill>
                <a:effectLst/>
                <a:latin typeface="Calibri Light" panose="020F0302020204030204" pitchFamily="34" charset="0"/>
                <a:cs typeface="Calibri Light" panose="020F0302020204030204" pitchFamily="34" charset="0"/>
              </a:rPr>
              <a:t>Gartner-Recognized Vendor for OCI Professional</a:t>
            </a:r>
          </a:p>
          <a:p>
            <a:pPr algn="l" fontAlgn="base"/>
            <a:r>
              <a:rPr lang="en-US" sz="2400" b="1" dirty="0">
                <a:solidFill>
                  <a:srgbClr val="295256"/>
                </a:solidFill>
                <a:effectLst/>
                <a:latin typeface="Calibri Light" panose="020F0302020204030204" pitchFamily="34" charset="0"/>
                <a:cs typeface="Calibri Light" panose="020F0302020204030204" pitchFamily="34" charset="0"/>
              </a:rPr>
              <a:t>and Managed Services</a:t>
            </a:r>
          </a:p>
          <a:p>
            <a:pPr algn="l" fontAlgn="base"/>
            <a:r>
              <a:rPr lang="en-US" sz="1800" b="1" dirty="0">
                <a:solidFill>
                  <a:schemeClr val="accent2"/>
                </a:solidFill>
                <a:effectLst/>
                <a:latin typeface="Calibri Light" panose="020F0302020204030204" pitchFamily="34" charset="0"/>
                <a:cs typeface="Calibri Light" panose="020F0302020204030204" pitchFamily="34" charset="0"/>
              </a:rPr>
              <a:t>SpearMC is the only PeopleSoft partner recognized in Gartner’s 2021 and 2022 Market Guide </a:t>
            </a:r>
            <a:r>
              <a:rPr lang="en-US" sz="1800" dirty="0">
                <a:solidFill>
                  <a:srgbClr val="384142"/>
                </a:solidFill>
                <a:effectLst/>
                <a:latin typeface="Calibri Light" panose="020F0302020204030204" pitchFamily="34" charset="0"/>
                <a:cs typeface="Calibri Light" panose="020F0302020204030204" pitchFamily="34" charset="0"/>
              </a:rPr>
              <a:t>for Oracle Cloud Infrastructure Professional and Managed Services. Our team utilizes integrated technical and functional roadmaps, fully leverages Oracle Cloud Platform tools and offers functional expertise to maximize OCI during migrations. Our OCI capabilities facilitate an agile approach to supporting demonstrations and discussions.</a:t>
            </a:r>
          </a:p>
        </p:txBody>
      </p:sp>
      <p:pic>
        <p:nvPicPr>
          <p:cNvPr id="13" name="Google Shape;616;p31" descr="A close up of a sign&#10;&#10;Description automatically generated">
            <a:extLst>
              <a:ext uri="{FF2B5EF4-FFF2-40B4-BE49-F238E27FC236}">
                <a16:creationId xmlns:a16="http://schemas.microsoft.com/office/drawing/2014/main" id="{D0D7B15E-6B06-D046-2A4D-106EA264CA57}"/>
              </a:ext>
            </a:extLst>
          </p:cNvPr>
          <p:cNvPicPr preferRelativeResize="0"/>
          <p:nvPr/>
        </p:nvPicPr>
        <p:blipFill rotWithShape="1">
          <a:blip r:embed="rId4">
            <a:alphaModFix/>
          </a:blip>
          <a:srcRect/>
          <a:stretch/>
        </p:blipFill>
        <p:spPr>
          <a:xfrm>
            <a:off x="467117" y="4598546"/>
            <a:ext cx="2063647" cy="486157"/>
          </a:xfrm>
          <a:prstGeom prst="rect">
            <a:avLst/>
          </a:prstGeom>
          <a:noFill/>
          <a:ln>
            <a:noFill/>
          </a:ln>
        </p:spPr>
      </p:pic>
      <p:sp>
        <p:nvSpPr>
          <p:cNvPr id="2" name="Footer Placeholder 1">
            <a:extLst>
              <a:ext uri="{FF2B5EF4-FFF2-40B4-BE49-F238E27FC236}">
                <a16:creationId xmlns:a16="http://schemas.microsoft.com/office/drawing/2014/main" id="{AA0E9EB9-65E6-7831-C37D-99E926AD1A92}"/>
              </a:ext>
            </a:extLst>
          </p:cNvPr>
          <p:cNvSpPr>
            <a:spLocks noGrp="1"/>
          </p:cNvSpPr>
          <p:nvPr>
            <p:ph type="ftr" idx="3"/>
          </p:nvPr>
        </p:nvSpPr>
        <p:spPr>
          <a:xfrm>
            <a:off x="-2181" y="6457457"/>
            <a:ext cx="1824197"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800" b="0" i="0" u="none" strike="noStrike" cap="none">
                <a:solidFill>
                  <a:schemeClr val="accent4">
                    <a:lumMod val="75000"/>
                  </a:schemeClr>
                </a:solidFill>
                <a:latin typeface="Calibri Light" panose="020F0302020204030204" pitchFamily="34" charset="0"/>
                <a:ea typeface="Arial"/>
                <a:cs typeface="Calibri Light" panose="020F03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t>©2023 SpearMC Consulting</a:t>
            </a:r>
            <a:endParaRPr lang="en-US" dirty="0"/>
          </a:p>
        </p:txBody>
      </p:sp>
    </p:spTree>
    <p:extLst>
      <p:ext uri="{BB962C8B-B14F-4D97-AF65-F5344CB8AC3E}">
        <p14:creationId xmlns:p14="http://schemas.microsoft.com/office/powerpoint/2010/main" val="174259146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rPr/>
              <a:t>5</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Segregation of Duties as Key Control</a:t>
            </a:r>
            <a:endParaRPr dirty="0"/>
          </a:p>
        </p:txBody>
      </p:sp>
      <p:sp>
        <p:nvSpPr>
          <p:cNvPr id="4" name="Text Placeholder 2">
            <a:extLst>
              <a:ext uri="{FF2B5EF4-FFF2-40B4-BE49-F238E27FC236}">
                <a16:creationId xmlns:a16="http://schemas.microsoft.com/office/drawing/2014/main" id="{5DE2FDBC-93E0-D047-13F1-B6BDDDCF1E4A}"/>
              </a:ext>
            </a:extLst>
          </p:cNvPr>
          <p:cNvSpPr txBox="1">
            <a:spLocks noGrp="1"/>
          </p:cNvSpPr>
          <p:nvPr>
            <p:ph type="body" idx="1"/>
          </p:nvPr>
        </p:nvSpPr>
        <p:spPr>
          <a:xfrm>
            <a:off x="627360" y="1033116"/>
            <a:ext cx="10937279" cy="5258354"/>
          </a:xfrm>
          <a:prstGeom prst="rect">
            <a:avLst/>
          </a:prstGeom>
        </p:spPr>
        <p:txBody>
          <a:bodyPr>
            <a:normAutofit fontScale="55000" lnSpcReduction="20000"/>
          </a:bodyPr>
          <a:lstStyle/>
          <a:p>
            <a:pPr>
              <a:buFont typeface="Wingdings" panose="05000000000000000000" pitchFamily="2" charset="2"/>
              <a:buChar char="q"/>
            </a:pPr>
            <a:r>
              <a:rPr lang="en-US" dirty="0"/>
              <a:t>Systematic Segregation of Duties = “Key Internal Control”</a:t>
            </a:r>
          </a:p>
          <a:p>
            <a:pPr>
              <a:buFont typeface="Wingdings" panose="05000000000000000000" pitchFamily="2" charset="2"/>
              <a:buChar char="q"/>
            </a:pPr>
            <a:r>
              <a:rPr lang="en-US" dirty="0"/>
              <a:t>PeopleSoft Security Structure</a:t>
            </a:r>
          </a:p>
          <a:p>
            <a:pPr lvl="1"/>
            <a:r>
              <a:rPr lang="en-US" dirty="0"/>
              <a:t>Page Level Access</a:t>
            </a:r>
          </a:p>
          <a:p>
            <a:pPr lvl="2"/>
            <a:r>
              <a:rPr lang="en-US" dirty="0"/>
              <a:t>Process Rights:</a:t>
            </a:r>
          </a:p>
          <a:p>
            <a:pPr lvl="3"/>
            <a:r>
              <a:rPr lang="en-US" dirty="0"/>
              <a:t>Add</a:t>
            </a:r>
          </a:p>
          <a:p>
            <a:pPr lvl="3"/>
            <a:r>
              <a:rPr lang="en-US" dirty="0"/>
              <a:t>Update</a:t>
            </a:r>
          </a:p>
          <a:p>
            <a:pPr lvl="3"/>
            <a:r>
              <a:rPr lang="en-US" dirty="0"/>
              <a:t>Update / Display</a:t>
            </a:r>
          </a:p>
          <a:p>
            <a:pPr lvl="3"/>
            <a:r>
              <a:rPr lang="en-US" dirty="0"/>
              <a:t>Correct History</a:t>
            </a:r>
          </a:p>
          <a:p>
            <a:pPr lvl="3"/>
            <a:r>
              <a:rPr lang="en-US" dirty="0"/>
              <a:t>Display Only</a:t>
            </a:r>
          </a:p>
          <a:p>
            <a:pPr lvl="1"/>
            <a:r>
              <a:rPr lang="en-US" dirty="0"/>
              <a:t>Permission Lists</a:t>
            </a:r>
          </a:p>
          <a:p>
            <a:pPr lvl="2"/>
            <a:r>
              <a:rPr lang="en-US" dirty="0"/>
              <a:t>Series of Application Pages Combined</a:t>
            </a:r>
          </a:p>
          <a:p>
            <a:pPr lvl="2"/>
            <a:r>
              <a:rPr lang="en-US" dirty="0"/>
              <a:t>Logical Grouping Based on Business Process Requirements</a:t>
            </a:r>
          </a:p>
          <a:p>
            <a:pPr lvl="1"/>
            <a:r>
              <a:rPr lang="en-US" dirty="0"/>
              <a:t>Roles</a:t>
            </a:r>
          </a:p>
          <a:p>
            <a:pPr lvl="2"/>
            <a:r>
              <a:rPr lang="en-US" dirty="0"/>
              <a:t>Combined Permission Lists </a:t>
            </a:r>
          </a:p>
          <a:p>
            <a:pPr lvl="2"/>
            <a:r>
              <a:rPr lang="en-US" dirty="0"/>
              <a:t>Generally defined by Business Process</a:t>
            </a:r>
          </a:p>
          <a:p>
            <a:pPr lvl="1"/>
            <a:r>
              <a:rPr lang="en-US" dirty="0"/>
              <a:t>User Profiles</a:t>
            </a:r>
          </a:p>
          <a:p>
            <a:pPr lvl="2"/>
            <a:r>
              <a:rPr lang="en-US" dirty="0"/>
              <a:t>Roles assigned to Individual System Users</a:t>
            </a:r>
          </a:p>
        </p:txBody>
      </p:sp>
    </p:spTree>
    <p:extLst>
      <p:ext uri="{BB962C8B-B14F-4D97-AF65-F5344CB8AC3E}">
        <p14:creationId xmlns:p14="http://schemas.microsoft.com/office/powerpoint/2010/main" val="27798893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Effect transition="in" filter="fade">
                                      <p:cBhvr>
                                        <p:cTn id="63" dur="1000"/>
                                        <p:tgtEl>
                                          <p:spTgt spid="4">
                                            <p:txEl>
                                              <p:pRg st="8" end="8"/>
                                            </p:txEl>
                                          </p:spTgt>
                                        </p:tgtEl>
                                      </p:cBhvr>
                                    </p:animEffect>
                                    <p:anim calcmode="lin" valueType="num">
                                      <p:cBhvr>
                                        <p:cTn id="64"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4">
                                            <p:txEl>
                                              <p:pRg st="9" end="9"/>
                                            </p:txEl>
                                          </p:spTgt>
                                        </p:tgtEl>
                                        <p:attrNameLst>
                                          <p:attrName>style.visibility</p:attrName>
                                        </p:attrNameLst>
                                      </p:cBhvr>
                                      <p:to>
                                        <p:strVal val="visible"/>
                                      </p:to>
                                    </p:set>
                                    <p:animEffect transition="in" filter="fade">
                                      <p:cBhvr>
                                        <p:cTn id="70" dur="1000"/>
                                        <p:tgtEl>
                                          <p:spTgt spid="4">
                                            <p:txEl>
                                              <p:pRg st="9" end="9"/>
                                            </p:txEl>
                                          </p:spTgt>
                                        </p:tgtEl>
                                      </p:cBhvr>
                                    </p:animEffect>
                                    <p:anim calcmode="lin" valueType="num">
                                      <p:cBhvr>
                                        <p:cTn id="7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4">
                                            <p:txEl>
                                              <p:pRg st="10" end="10"/>
                                            </p:txEl>
                                          </p:spTgt>
                                        </p:tgtEl>
                                        <p:attrNameLst>
                                          <p:attrName>style.visibility</p:attrName>
                                        </p:attrNameLst>
                                      </p:cBhvr>
                                      <p:to>
                                        <p:strVal val="visible"/>
                                      </p:to>
                                    </p:set>
                                    <p:animEffect transition="in" filter="fade">
                                      <p:cBhvr>
                                        <p:cTn id="77" dur="1000"/>
                                        <p:tgtEl>
                                          <p:spTgt spid="4">
                                            <p:txEl>
                                              <p:pRg st="10" end="10"/>
                                            </p:txEl>
                                          </p:spTgt>
                                        </p:tgtEl>
                                      </p:cBhvr>
                                    </p:animEffect>
                                    <p:anim calcmode="lin" valueType="num">
                                      <p:cBhvr>
                                        <p:cTn id="78"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4">
                                            <p:txEl>
                                              <p:pRg st="11" end="11"/>
                                            </p:txEl>
                                          </p:spTgt>
                                        </p:tgtEl>
                                        <p:attrNameLst>
                                          <p:attrName>style.visibility</p:attrName>
                                        </p:attrNameLst>
                                      </p:cBhvr>
                                      <p:to>
                                        <p:strVal val="visible"/>
                                      </p:to>
                                    </p:set>
                                    <p:animEffect transition="in" filter="fade">
                                      <p:cBhvr>
                                        <p:cTn id="84" dur="1000"/>
                                        <p:tgtEl>
                                          <p:spTgt spid="4">
                                            <p:txEl>
                                              <p:pRg st="11" end="11"/>
                                            </p:txEl>
                                          </p:spTgt>
                                        </p:tgtEl>
                                      </p:cBhvr>
                                    </p:animEffect>
                                    <p:anim calcmode="lin" valueType="num">
                                      <p:cBhvr>
                                        <p:cTn id="85"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4">
                                            <p:txEl>
                                              <p:pRg st="12" end="12"/>
                                            </p:txEl>
                                          </p:spTgt>
                                        </p:tgtEl>
                                        <p:attrNameLst>
                                          <p:attrName>style.visibility</p:attrName>
                                        </p:attrNameLst>
                                      </p:cBhvr>
                                      <p:to>
                                        <p:strVal val="visible"/>
                                      </p:to>
                                    </p:set>
                                    <p:animEffect transition="in" filter="fade">
                                      <p:cBhvr>
                                        <p:cTn id="91" dur="1000"/>
                                        <p:tgtEl>
                                          <p:spTgt spid="4">
                                            <p:txEl>
                                              <p:pRg st="12" end="12"/>
                                            </p:txEl>
                                          </p:spTgt>
                                        </p:tgtEl>
                                      </p:cBhvr>
                                    </p:animEffect>
                                    <p:anim calcmode="lin" valueType="num">
                                      <p:cBhvr>
                                        <p:cTn id="92"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93"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4">
                                            <p:txEl>
                                              <p:pRg st="13" end="13"/>
                                            </p:txEl>
                                          </p:spTgt>
                                        </p:tgtEl>
                                        <p:attrNameLst>
                                          <p:attrName>style.visibility</p:attrName>
                                        </p:attrNameLst>
                                      </p:cBhvr>
                                      <p:to>
                                        <p:strVal val="visible"/>
                                      </p:to>
                                    </p:set>
                                    <p:animEffect transition="in" filter="fade">
                                      <p:cBhvr>
                                        <p:cTn id="98" dur="1000"/>
                                        <p:tgtEl>
                                          <p:spTgt spid="4">
                                            <p:txEl>
                                              <p:pRg st="13" end="13"/>
                                            </p:txEl>
                                          </p:spTgt>
                                        </p:tgtEl>
                                      </p:cBhvr>
                                    </p:animEffect>
                                    <p:anim calcmode="lin" valueType="num">
                                      <p:cBhvr>
                                        <p:cTn id="99" dur="1000" fill="hold"/>
                                        <p:tgtEl>
                                          <p:spTgt spid="4">
                                            <p:txEl>
                                              <p:pRg st="13" end="13"/>
                                            </p:txEl>
                                          </p:spTgt>
                                        </p:tgtEl>
                                        <p:attrNameLst>
                                          <p:attrName>ppt_x</p:attrName>
                                        </p:attrNameLst>
                                      </p:cBhvr>
                                      <p:tavLst>
                                        <p:tav tm="0">
                                          <p:val>
                                            <p:strVal val="#ppt_x"/>
                                          </p:val>
                                        </p:tav>
                                        <p:tav tm="100000">
                                          <p:val>
                                            <p:strVal val="#ppt_x"/>
                                          </p:val>
                                        </p:tav>
                                      </p:tavLst>
                                    </p:anim>
                                    <p:anim calcmode="lin" valueType="num">
                                      <p:cBhvr>
                                        <p:cTn id="100" dur="1000" fill="hold"/>
                                        <p:tgtEl>
                                          <p:spTgt spid="4">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4">
                                            <p:txEl>
                                              <p:pRg st="14" end="14"/>
                                            </p:txEl>
                                          </p:spTgt>
                                        </p:tgtEl>
                                        <p:attrNameLst>
                                          <p:attrName>style.visibility</p:attrName>
                                        </p:attrNameLst>
                                      </p:cBhvr>
                                      <p:to>
                                        <p:strVal val="visible"/>
                                      </p:to>
                                    </p:set>
                                    <p:animEffect transition="in" filter="fade">
                                      <p:cBhvr>
                                        <p:cTn id="105" dur="1000"/>
                                        <p:tgtEl>
                                          <p:spTgt spid="4">
                                            <p:txEl>
                                              <p:pRg st="14" end="14"/>
                                            </p:txEl>
                                          </p:spTgt>
                                        </p:tgtEl>
                                      </p:cBhvr>
                                    </p:animEffect>
                                    <p:anim calcmode="lin" valueType="num">
                                      <p:cBhvr>
                                        <p:cTn id="106" dur="1000" fill="hold"/>
                                        <p:tgtEl>
                                          <p:spTgt spid="4">
                                            <p:txEl>
                                              <p:pRg st="14" end="14"/>
                                            </p:txEl>
                                          </p:spTgt>
                                        </p:tgtEl>
                                        <p:attrNameLst>
                                          <p:attrName>ppt_x</p:attrName>
                                        </p:attrNameLst>
                                      </p:cBhvr>
                                      <p:tavLst>
                                        <p:tav tm="0">
                                          <p:val>
                                            <p:strVal val="#ppt_x"/>
                                          </p:val>
                                        </p:tav>
                                        <p:tav tm="100000">
                                          <p:val>
                                            <p:strVal val="#ppt_x"/>
                                          </p:val>
                                        </p:tav>
                                      </p:tavLst>
                                    </p:anim>
                                    <p:anim calcmode="lin" valueType="num">
                                      <p:cBhvr>
                                        <p:cTn id="107" dur="1000" fill="hold"/>
                                        <p:tgtEl>
                                          <p:spTgt spid="4">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4">
                                            <p:txEl>
                                              <p:pRg st="15" end="15"/>
                                            </p:txEl>
                                          </p:spTgt>
                                        </p:tgtEl>
                                        <p:attrNameLst>
                                          <p:attrName>style.visibility</p:attrName>
                                        </p:attrNameLst>
                                      </p:cBhvr>
                                      <p:to>
                                        <p:strVal val="visible"/>
                                      </p:to>
                                    </p:set>
                                    <p:animEffect transition="in" filter="fade">
                                      <p:cBhvr>
                                        <p:cTn id="112" dur="1000"/>
                                        <p:tgtEl>
                                          <p:spTgt spid="4">
                                            <p:txEl>
                                              <p:pRg st="15" end="15"/>
                                            </p:txEl>
                                          </p:spTgt>
                                        </p:tgtEl>
                                      </p:cBhvr>
                                    </p:animEffect>
                                    <p:anim calcmode="lin" valueType="num">
                                      <p:cBhvr>
                                        <p:cTn id="113" dur="1000" fill="hold"/>
                                        <p:tgtEl>
                                          <p:spTgt spid="4">
                                            <p:txEl>
                                              <p:pRg st="15" end="15"/>
                                            </p:txEl>
                                          </p:spTgt>
                                        </p:tgtEl>
                                        <p:attrNameLst>
                                          <p:attrName>ppt_x</p:attrName>
                                        </p:attrNameLst>
                                      </p:cBhvr>
                                      <p:tavLst>
                                        <p:tav tm="0">
                                          <p:val>
                                            <p:strVal val="#ppt_x"/>
                                          </p:val>
                                        </p:tav>
                                        <p:tav tm="100000">
                                          <p:val>
                                            <p:strVal val="#ppt_x"/>
                                          </p:val>
                                        </p:tav>
                                      </p:tavLst>
                                    </p:anim>
                                    <p:anim calcmode="lin" valueType="num">
                                      <p:cBhvr>
                                        <p:cTn id="114" dur="1000" fill="hold"/>
                                        <p:tgtEl>
                                          <p:spTgt spid="4">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nodeType="clickEffect">
                                  <p:stCondLst>
                                    <p:cond delay="0"/>
                                  </p:stCondLst>
                                  <p:childTnLst>
                                    <p:set>
                                      <p:cBhvr>
                                        <p:cTn id="118" dur="1" fill="hold">
                                          <p:stCondLst>
                                            <p:cond delay="0"/>
                                          </p:stCondLst>
                                        </p:cTn>
                                        <p:tgtEl>
                                          <p:spTgt spid="4">
                                            <p:txEl>
                                              <p:pRg st="16" end="16"/>
                                            </p:txEl>
                                          </p:spTgt>
                                        </p:tgtEl>
                                        <p:attrNameLst>
                                          <p:attrName>style.visibility</p:attrName>
                                        </p:attrNameLst>
                                      </p:cBhvr>
                                      <p:to>
                                        <p:strVal val="visible"/>
                                      </p:to>
                                    </p:set>
                                    <p:animEffect transition="in" filter="fade">
                                      <p:cBhvr>
                                        <p:cTn id="119" dur="1000"/>
                                        <p:tgtEl>
                                          <p:spTgt spid="4">
                                            <p:txEl>
                                              <p:pRg st="16" end="16"/>
                                            </p:txEl>
                                          </p:spTgt>
                                        </p:tgtEl>
                                      </p:cBhvr>
                                    </p:animEffect>
                                    <p:anim calcmode="lin" valueType="num">
                                      <p:cBhvr>
                                        <p:cTn id="120" dur="1000" fill="hold"/>
                                        <p:tgtEl>
                                          <p:spTgt spid="4">
                                            <p:txEl>
                                              <p:pRg st="16" end="16"/>
                                            </p:txEl>
                                          </p:spTgt>
                                        </p:tgtEl>
                                        <p:attrNameLst>
                                          <p:attrName>ppt_x</p:attrName>
                                        </p:attrNameLst>
                                      </p:cBhvr>
                                      <p:tavLst>
                                        <p:tav tm="0">
                                          <p:val>
                                            <p:strVal val="#ppt_x"/>
                                          </p:val>
                                        </p:tav>
                                        <p:tav tm="100000">
                                          <p:val>
                                            <p:strVal val="#ppt_x"/>
                                          </p:val>
                                        </p:tav>
                                      </p:tavLst>
                                    </p:anim>
                                    <p:anim calcmode="lin" valueType="num">
                                      <p:cBhvr>
                                        <p:cTn id="121" dur="1000" fill="hold"/>
                                        <p:tgtEl>
                                          <p:spTgt spid="4">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rPr/>
              <a:t>6</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How SOD Conflicts are Introduced</a:t>
            </a:r>
            <a:endParaRPr dirty="0"/>
          </a:p>
        </p:txBody>
      </p:sp>
      <p:sp>
        <p:nvSpPr>
          <p:cNvPr id="4" name="Text Placeholder 2">
            <a:extLst>
              <a:ext uri="{FF2B5EF4-FFF2-40B4-BE49-F238E27FC236}">
                <a16:creationId xmlns:a16="http://schemas.microsoft.com/office/drawing/2014/main" id="{5DE2FDBC-93E0-D047-13F1-B6BDDDCF1E4A}"/>
              </a:ext>
            </a:extLst>
          </p:cNvPr>
          <p:cNvSpPr txBox="1">
            <a:spLocks noGrp="1"/>
          </p:cNvSpPr>
          <p:nvPr>
            <p:ph type="body" idx="1"/>
          </p:nvPr>
        </p:nvSpPr>
        <p:spPr>
          <a:xfrm>
            <a:off x="627360" y="1033116"/>
            <a:ext cx="10937279" cy="5258354"/>
          </a:xfrm>
          <a:prstGeom prst="rect">
            <a:avLst/>
          </a:prstGeom>
        </p:spPr>
        <p:txBody>
          <a:bodyPr>
            <a:normAutofit fontScale="92500" lnSpcReduction="20000"/>
          </a:bodyPr>
          <a:lstStyle/>
          <a:p>
            <a:pPr>
              <a:buFont typeface="Wingdings" panose="05000000000000000000" pitchFamily="2" charset="2"/>
              <a:buChar char="q"/>
            </a:pPr>
            <a:r>
              <a:rPr lang="en-US" dirty="0"/>
              <a:t>Permission List Maintenance</a:t>
            </a:r>
          </a:p>
          <a:p>
            <a:pPr lvl="1"/>
            <a:r>
              <a:rPr lang="en-US" dirty="0"/>
              <a:t>New Pages Introduced</a:t>
            </a:r>
          </a:p>
          <a:p>
            <a:pPr lvl="1"/>
            <a:r>
              <a:rPr lang="en-US" dirty="0"/>
              <a:t>Neglect to flag ‘Display Only’</a:t>
            </a:r>
          </a:p>
          <a:p>
            <a:pPr lvl="1"/>
            <a:r>
              <a:rPr lang="en-US" dirty="0"/>
              <a:t>User Requests</a:t>
            </a:r>
          </a:p>
          <a:p>
            <a:pPr>
              <a:buFont typeface="Wingdings" panose="05000000000000000000" pitchFamily="2" charset="2"/>
              <a:buChar char="q"/>
            </a:pPr>
            <a:r>
              <a:rPr lang="en-US" dirty="0"/>
              <a:t>Role Maintenance</a:t>
            </a:r>
          </a:p>
          <a:p>
            <a:pPr lvl="1"/>
            <a:r>
              <a:rPr lang="en-US" dirty="0"/>
              <a:t>User’s Job Duties Change</a:t>
            </a:r>
          </a:p>
          <a:p>
            <a:pPr lvl="2"/>
            <a:r>
              <a:rPr lang="en-US" dirty="0"/>
              <a:t>New Roles Added</a:t>
            </a:r>
          </a:p>
          <a:p>
            <a:pPr lvl="2"/>
            <a:r>
              <a:rPr lang="en-US" dirty="0"/>
              <a:t>Prior Roles Remain Active</a:t>
            </a:r>
          </a:p>
          <a:p>
            <a:pPr>
              <a:buFont typeface="Wingdings" panose="05000000000000000000" pitchFamily="2" charset="2"/>
              <a:buChar char="q"/>
            </a:pPr>
            <a:r>
              <a:rPr lang="en-US" dirty="0"/>
              <a:t>New System Users</a:t>
            </a:r>
          </a:p>
          <a:p>
            <a:pPr lvl="1"/>
            <a:r>
              <a:rPr lang="en-US" dirty="0"/>
              <a:t>Mergers / Acquisitions</a:t>
            </a:r>
          </a:p>
          <a:p>
            <a:pPr lvl="1"/>
            <a:r>
              <a:rPr lang="en-US" dirty="0"/>
              <a:t>Expanded System Profile</a:t>
            </a:r>
          </a:p>
        </p:txBody>
      </p:sp>
    </p:spTree>
    <p:extLst>
      <p:ext uri="{BB962C8B-B14F-4D97-AF65-F5344CB8AC3E}">
        <p14:creationId xmlns:p14="http://schemas.microsoft.com/office/powerpoint/2010/main" val="40076014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10" end="10"/>
                                            </p:txEl>
                                          </p:spTgt>
                                        </p:tgtEl>
                                        <p:attrNameLst>
                                          <p:attrName>style.visibility</p:attrName>
                                        </p:attrNameLst>
                                      </p:cBhvr>
                                      <p:to>
                                        <p:strVal val="visible"/>
                                      </p:to>
                                    </p:set>
                                    <p:anim calcmode="lin" valueType="num">
                                      <p:cBhvr additive="base">
                                        <p:cTn id="67"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rPr/>
              <a:t>7</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SOD Analyzer Overview</a:t>
            </a:r>
            <a:endParaRPr dirty="0"/>
          </a:p>
        </p:txBody>
      </p:sp>
      <p:sp>
        <p:nvSpPr>
          <p:cNvPr id="6" name="Text Placeholder 2">
            <a:extLst>
              <a:ext uri="{FF2B5EF4-FFF2-40B4-BE49-F238E27FC236}">
                <a16:creationId xmlns:a16="http://schemas.microsoft.com/office/drawing/2014/main" id="{922233E6-24D4-FF31-5820-F27C150F6C09}"/>
              </a:ext>
            </a:extLst>
          </p:cNvPr>
          <p:cNvSpPr txBox="1">
            <a:spLocks noGrp="1"/>
          </p:cNvSpPr>
          <p:nvPr>
            <p:ph type="body" idx="1"/>
          </p:nvPr>
        </p:nvSpPr>
        <p:spPr>
          <a:xfrm>
            <a:off x="627361" y="1033116"/>
            <a:ext cx="9655328" cy="5258354"/>
          </a:xfrm>
          <a:prstGeom prst="rect">
            <a:avLst/>
          </a:prstGeom>
        </p:spPr>
        <p:txBody>
          <a:bodyPr>
            <a:normAutofit/>
          </a:bodyPr>
          <a:lstStyle/>
          <a:p>
            <a:pPr>
              <a:buFont typeface="Wingdings" panose="05000000000000000000" pitchFamily="2" charset="2"/>
              <a:buChar char="q"/>
            </a:pPr>
            <a:r>
              <a:rPr lang="en-US" dirty="0"/>
              <a:t>Page To Page Rule Sets	</a:t>
            </a:r>
          </a:p>
          <a:p>
            <a:pPr>
              <a:buFont typeface="Wingdings" panose="05000000000000000000" pitchFamily="2" charset="2"/>
              <a:buChar char="q"/>
            </a:pPr>
            <a:r>
              <a:rPr lang="en-US" dirty="0"/>
              <a:t>Over 500 Pre-Built Rules</a:t>
            </a:r>
          </a:p>
          <a:p>
            <a:pPr>
              <a:buFont typeface="Wingdings" panose="05000000000000000000" pitchFamily="2" charset="2"/>
              <a:buChar char="q"/>
            </a:pPr>
            <a:r>
              <a:rPr lang="en-US" dirty="0"/>
              <a:t>Flexible and Configurable Rule Maintenance Setup</a:t>
            </a:r>
          </a:p>
          <a:p>
            <a:pPr>
              <a:buFont typeface="Wingdings" panose="05000000000000000000" pitchFamily="2" charset="2"/>
              <a:buChar char="q"/>
            </a:pPr>
            <a:r>
              <a:rPr lang="en-US" dirty="0"/>
              <a:t>Cross Platform SOD Analysis with Unified Navigation</a:t>
            </a:r>
          </a:p>
          <a:p>
            <a:pPr>
              <a:buFont typeface="Wingdings" panose="05000000000000000000" pitchFamily="2" charset="2"/>
              <a:buChar char="q"/>
            </a:pPr>
            <a:r>
              <a:rPr lang="en-US" dirty="0"/>
              <a:t>PeopleSoft Insights (Kibana Dashboards) With Detailed Analytics</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8</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SOD Rules Definition</a:t>
            </a:r>
            <a:endParaRPr dirty="0"/>
          </a:p>
        </p:txBody>
      </p:sp>
      <p:pic>
        <p:nvPicPr>
          <p:cNvPr id="5" name="Picture 4">
            <a:extLst>
              <a:ext uri="{FF2B5EF4-FFF2-40B4-BE49-F238E27FC236}">
                <a16:creationId xmlns:a16="http://schemas.microsoft.com/office/drawing/2014/main" id="{25E39CBB-E6B0-4A70-B67E-D9C9F9C90220}"/>
              </a:ext>
            </a:extLst>
          </p:cNvPr>
          <p:cNvPicPr>
            <a:picLocks noChangeAspect="1"/>
          </p:cNvPicPr>
          <p:nvPr/>
        </p:nvPicPr>
        <p:blipFill>
          <a:blip r:embed="rId2"/>
          <a:stretch>
            <a:fillRect/>
          </a:stretch>
        </p:blipFill>
        <p:spPr>
          <a:xfrm>
            <a:off x="783784" y="937064"/>
            <a:ext cx="10624432" cy="5191645"/>
          </a:xfrm>
          <a:prstGeom prst="rect">
            <a:avLst/>
          </a:prstGeom>
        </p:spPr>
      </p:pic>
    </p:spTree>
    <p:extLst>
      <p:ext uri="{BB962C8B-B14F-4D97-AF65-F5344CB8AC3E}">
        <p14:creationId xmlns:p14="http://schemas.microsoft.com/office/powerpoint/2010/main" val="246045915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9</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SOD Rule Definition</a:t>
            </a:r>
            <a:endParaRPr dirty="0"/>
          </a:p>
        </p:txBody>
      </p:sp>
      <p:pic>
        <p:nvPicPr>
          <p:cNvPr id="4" name="Picture 3">
            <a:extLst>
              <a:ext uri="{FF2B5EF4-FFF2-40B4-BE49-F238E27FC236}">
                <a16:creationId xmlns:a16="http://schemas.microsoft.com/office/drawing/2014/main" id="{C9661795-1226-0A86-E475-B760AB0A5064}"/>
              </a:ext>
            </a:extLst>
          </p:cNvPr>
          <p:cNvPicPr>
            <a:picLocks noChangeAspect="1"/>
          </p:cNvPicPr>
          <p:nvPr/>
        </p:nvPicPr>
        <p:blipFill rotWithShape="1">
          <a:blip r:embed="rId2"/>
          <a:srcRect l="38556" t="14113" r="37309" b="48363"/>
          <a:stretch/>
        </p:blipFill>
        <p:spPr>
          <a:xfrm>
            <a:off x="3091069" y="1083366"/>
            <a:ext cx="6649279" cy="5051388"/>
          </a:xfrm>
          <a:prstGeom prst="rect">
            <a:avLst/>
          </a:prstGeom>
        </p:spPr>
      </p:pic>
    </p:spTree>
    <p:extLst>
      <p:ext uri="{BB962C8B-B14F-4D97-AF65-F5344CB8AC3E}">
        <p14:creationId xmlns:p14="http://schemas.microsoft.com/office/powerpoint/2010/main" val="37794355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10</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SOD Rule Definition</a:t>
            </a:r>
            <a:endParaRPr dirty="0"/>
          </a:p>
        </p:txBody>
      </p:sp>
      <p:pic>
        <p:nvPicPr>
          <p:cNvPr id="2" name="SOD Part 1">
            <a:hlinkClick r:id="" action="ppaction://media"/>
            <a:extLst>
              <a:ext uri="{FF2B5EF4-FFF2-40B4-BE49-F238E27FC236}">
                <a16:creationId xmlns:a16="http://schemas.microsoft.com/office/drawing/2014/main" id="{359FEA38-C09D-489D-E922-FBB7EB4A838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50876577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7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11</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SOD Rule Definition</a:t>
            </a:r>
            <a:endParaRPr dirty="0"/>
          </a:p>
        </p:txBody>
      </p:sp>
      <p:pic>
        <p:nvPicPr>
          <p:cNvPr id="4" name="Picture 3">
            <a:extLst>
              <a:ext uri="{FF2B5EF4-FFF2-40B4-BE49-F238E27FC236}">
                <a16:creationId xmlns:a16="http://schemas.microsoft.com/office/drawing/2014/main" id="{C9661795-1226-0A86-E475-B760AB0A5064}"/>
              </a:ext>
            </a:extLst>
          </p:cNvPr>
          <p:cNvPicPr>
            <a:picLocks noChangeAspect="1"/>
          </p:cNvPicPr>
          <p:nvPr/>
        </p:nvPicPr>
        <p:blipFill rotWithShape="1">
          <a:blip r:embed="rId2"/>
          <a:srcRect l="38556" t="14113" r="37309" b="48363"/>
          <a:stretch/>
        </p:blipFill>
        <p:spPr>
          <a:xfrm>
            <a:off x="3091069" y="1083366"/>
            <a:ext cx="6649279" cy="5051388"/>
          </a:xfrm>
          <a:prstGeom prst="rect">
            <a:avLst/>
          </a:prstGeom>
        </p:spPr>
      </p:pic>
    </p:spTree>
    <p:extLst>
      <p:ext uri="{BB962C8B-B14F-4D97-AF65-F5344CB8AC3E}">
        <p14:creationId xmlns:p14="http://schemas.microsoft.com/office/powerpoint/2010/main" val="373317834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12</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SOD Rules Definition</a:t>
            </a:r>
            <a:endParaRPr dirty="0"/>
          </a:p>
        </p:txBody>
      </p:sp>
      <p:pic>
        <p:nvPicPr>
          <p:cNvPr id="5" name="Picture 4">
            <a:extLst>
              <a:ext uri="{FF2B5EF4-FFF2-40B4-BE49-F238E27FC236}">
                <a16:creationId xmlns:a16="http://schemas.microsoft.com/office/drawing/2014/main" id="{25E39CBB-E6B0-4A70-B67E-D9C9F9C90220}"/>
              </a:ext>
            </a:extLst>
          </p:cNvPr>
          <p:cNvPicPr>
            <a:picLocks noChangeAspect="1"/>
          </p:cNvPicPr>
          <p:nvPr/>
        </p:nvPicPr>
        <p:blipFill>
          <a:blip r:embed="rId2"/>
          <a:stretch>
            <a:fillRect/>
          </a:stretch>
        </p:blipFill>
        <p:spPr>
          <a:xfrm>
            <a:off x="783784" y="937064"/>
            <a:ext cx="10624432" cy="5191645"/>
          </a:xfrm>
          <a:prstGeom prst="rect">
            <a:avLst/>
          </a:prstGeom>
        </p:spPr>
      </p:pic>
    </p:spTree>
    <p:extLst>
      <p:ext uri="{BB962C8B-B14F-4D97-AF65-F5344CB8AC3E}">
        <p14:creationId xmlns:p14="http://schemas.microsoft.com/office/powerpoint/2010/main" val="9520526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13</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SOD Rules Violation Results</a:t>
            </a:r>
            <a:endParaRPr dirty="0"/>
          </a:p>
        </p:txBody>
      </p:sp>
      <p:pic>
        <p:nvPicPr>
          <p:cNvPr id="5" name="Picture 4">
            <a:extLst>
              <a:ext uri="{FF2B5EF4-FFF2-40B4-BE49-F238E27FC236}">
                <a16:creationId xmlns:a16="http://schemas.microsoft.com/office/drawing/2014/main" id="{25E39CBB-E6B0-4A70-B67E-D9C9F9C90220}"/>
              </a:ext>
            </a:extLst>
          </p:cNvPr>
          <p:cNvPicPr>
            <a:picLocks noChangeAspect="1"/>
          </p:cNvPicPr>
          <p:nvPr/>
        </p:nvPicPr>
        <p:blipFill>
          <a:blip r:embed="rId2"/>
          <a:stretch>
            <a:fillRect/>
          </a:stretch>
        </p:blipFill>
        <p:spPr>
          <a:xfrm>
            <a:off x="783784" y="937064"/>
            <a:ext cx="10624432" cy="5191645"/>
          </a:xfrm>
          <a:prstGeom prst="rect">
            <a:avLst/>
          </a:prstGeom>
        </p:spPr>
      </p:pic>
    </p:spTree>
    <p:extLst>
      <p:ext uri="{BB962C8B-B14F-4D97-AF65-F5344CB8AC3E}">
        <p14:creationId xmlns:p14="http://schemas.microsoft.com/office/powerpoint/2010/main" val="30921848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14</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SOD Rules Violation Results</a:t>
            </a:r>
            <a:endParaRPr dirty="0"/>
          </a:p>
        </p:txBody>
      </p:sp>
      <p:pic>
        <p:nvPicPr>
          <p:cNvPr id="5" name="Picture 4">
            <a:extLst>
              <a:ext uri="{FF2B5EF4-FFF2-40B4-BE49-F238E27FC236}">
                <a16:creationId xmlns:a16="http://schemas.microsoft.com/office/drawing/2014/main" id="{25E39CBB-E6B0-4A70-B67E-D9C9F9C90220}"/>
              </a:ext>
            </a:extLst>
          </p:cNvPr>
          <p:cNvPicPr>
            <a:picLocks noChangeAspect="1"/>
          </p:cNvPicPr>
          <p:nvPr/>
        </p:nvPicPr>
        <p:blipFill rotWithShape="1">
          <a:blip r:embed="rId2"/>
          <a:srcRect l="62422" t="12950" r="13996" b="49007"/>
          <a:stretch/>
        </p:blipFill>
        <p:spPr>
          <a:xfrm>
            <a:off x="3182112" y="1332794"/>
            <a:ext cx="5495544" cy="4332254"/>
          </a:xfrm>
          <a:prstGeom prst="rect">
            <a:avLst/>
          </a:prstGeom>
        </p:spPr>
      </p:pic>
    </p:spTree>
    <p:extLst>
      <p:ext uri="{BB962C8B-B14F-4D97-AF65-F5344CB8AC3E}">
        <p14:creationId xmlns:p14="http://schemas.microsoft.com/office/powerpoint/2010/main" val="11829889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15</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SOD Rules Violation Results</a:t>
            </a:r>
            <a:endParaRPr dirty="0"/>
          </a:p>
        </p:txBody>
      </p:sp>
      <p:pic>
        <p:nvPicPr>
          <p:cNvPr id="5" name="Picture 4">
            <a:extLst>
              <a:ext uri="{FF2B5EF4-FFF2-40B4-BE49-F238E27FC236}">
                <a16:creationId xmlns:a16="http://schemas.microsoft.com/office/drawing/2014/main" id="{25E39CBB-E6B0-4A70-B67E-D9C9F9C90220}"/>
              </a:ext>
            </a:extLst>
          </p:cNvPr>
          <p:cNvPicPr>
            <a:picLocks noChangeAspect="1"/>
          </p:cNvPicPr>
          <p:nvPr/>
        </p:nvPicPr>
        <p:blipFill>
          <a:blip r:embed="rId4"/>
          <a:stretch>
            <a:fillRect/>
          </a:stretch>
        </p:blipFill>
        <p:spPr>
          <a:xfrm>
            <a:off x="783784" y="937064"/>
            <a:ext cx="10624432" cy="5191645"/>
          </a:xfrm>
          <a:prstGeom prst="rect">
            <a:avLst/>
          </a:prstGeom>
        </p:spPr>
      </p:pic>
      <p:pic>
        <p:nvPicPr>
          <p:cNvPr id="2" name="SOD Recording - Part 3">
            <a:hlinkClick r:id="" action="ppaction://media"/>
            <a:extLst>
              <a:ext uri="{FF2B5EF4-FFF2-40B4-BE49-F238E27FC236}">
                <a16:creationId xmlns:a16="http://schemas.microsoft.com/office/drawing/2014/main" id="{CAA69943-1583-8944-510B-7B36609789C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82231037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71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16</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SOD Rules Violation Results</a:t>
            </a:r>
            <a:endParaRPr dirty="0"/>
          </a:p>
        </p:txBody>
      </p:sp>
      <p:pic>
        <p:nvPicPr>
          <p:cNvPr id="5" name="Picture 4">
            <a:extLst>
              <a:ext uri="{FF2B5EF4-FFF2-40B4-BE49-F238E27FC236}">
                <a16:creationId xmlns:a16="http://schemas.microsoft.com/office/drawing/2014/main" id="{25E39CBB-E6B0-4A70-B67E-D9C9F9C90220}"/>
              </a:ext>
            </a:extLst>
          </p:cNvPr>
          <p:cNvPicPr>
            <a:picLocks noChangeAspect="1"/>
          </p:cNvPicPr>
          <p:nvPr/>
        </p:nvPicPr>
        <p:blipFill rotWithShape="1">
          <a:blip r:embed="rId2"/>
          <a:srcRect l="62422" t="12950" r="13996" b="49007"/>
          <a:stretch/>
        </p:blipFill>
        <p:spPr>
          <a:xfrm>
            <a:off x="3182112" y="1332794"/>
            <a:ext cx="5495544" cy="4332254"/>
          </a:xfrm>
          <a:prstGeom prst="rect">
            <a:avLst/>
          </a:prstGeom>
        </p:spPr>
      </p:pic>
    </p:spTree>
    <p:extLst>
      <p:ext uri="{BB962C8B-B14F-4D97-AF65-F5344CB8AC3E}">
        <p14:creationId xmlns:p14="http://schemas.microsoft.com/office/powerpoint/2010/main" val="110793353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17</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PeopleSoft Insights Analytics for the SOD Analyzer</a:t>
            </a:r>
            <a:endParaRPr dirty="0"/>
          </a:p>
        </p:txBody>
      </p:sp>
      <p:pic>
        <p:nvPicPr>
          <p:cNvPr id="5" name="Picture 4">
            <a:extLst>
              <a:ext uri="{FF2B5EF4-FFF2-40B4-BE49-F238E27FC236}">
                <a16:creationId xmlns:a16="http://schemas.microsoft.com/office/drawing/2014/main" id="{25E39CBB-E6B0-4A70-B67E-D9C9F9C90220}"/>
              </a:ext>
            </a:extLst>
          </p:cNvPr>
          <p:cNvPicPr>
            <a:picLocks noChangeAspect="1"/>
          </p:cNvPicPr>
          <p:nvPr/>
        </p:nvPicPr>
        <p:blipFill>
          <a:blip r:embed="rId2"/>
          <a:stretch>
            <a:fillRect/>
          </a:stretch>
        </p:blipFill>
        <p:spPr>
          <a:xfrm>
            <a:off x="783784" y="937064"/>
            <a:ext cx="10624432" cy="5191645"/>
          </a:xfrm>
          <a:prstGeom prst="rect">
            <a:avLst/>
          </a:prstGeom>
        </p:spPr>
      </p:pic>
    </p:spTree>
    <p:extLst>
      <p:ext uri="{BB962C8B-B14F-4D97-AF65-F5344CB8AC3E}">
        <p14:creationId xmlns:p14="http://schemas.microsoft.com/office/powerpoint/2010/main" val="17525328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18</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PeopleSoft Insights Analytics for the SOD Analyzer</a:t>
            </a:r>
            <a:endParaRPr dirty="0"/>
          </a:p>
        </p:txBody>
      </p:sp>
      <p:pic>
        <p:nvPicPr>
          <p:cNvPr id="5" name="Picture 4">
            <a:extLst>
              <a:ext uri="{FF2B5EF4-FFF2-40B4-BE49-F238E27FC236}">
                <a16:creationId xmlns:a16="http://schemas.microsoft.com/office/drawing/2014/main" id="{25E39CBB-E6B0-4A70-B67E-D9C9F9C90220}"/>
              </a:ext>
            </a:extLst>
          </p:cNvPr>
          <p:cNvPicPr>
            <a:picLocks noChangeAspect="1"/>
          </p:cNvPicPr>
          <p:nvPr/>
        </p:nvPicPr>
        <p:blipFill rotWithShape="1">
          <a:blip r:embed="rId2"/>
          <a:srcRect l="11426" t="52785" r="35998" b="7011"/>
          <a:stretch/>
        </p:blipFill>
        <p:spPr>
          <a:xfrm>
            <a:off x="1103243" y="1033669"/>
            <a:ext cx="10320419" cy="3856383"/>
          </a:xfrm>
          <a:prstGeom prst="rect">
            <a:avLst/>
          </a:prstGeom>
        </p:spPr>
      </p:pic>
    </p:spTree>
    <p:extLst>
      <p:ext uri="{BB962C8B-B14F-4D97-AF65-F5344CB8AC3E}">
        <p14:creationId xmlns:p14="http://schemas.microsoft.com/office/powerpoint/2010/main" val="30548969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19</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PeopleSoft Insights Analytics for the SOD Analyzer</a:t>
            </a:r>
            <a:endParaRPr dirty="0"/>
          </a:p>
        </p:txBody>
      </p:sp>
      <p:pic>
        <p:nvPicPr>
          <p:cNvPr id="5" name="SOD Part 2 v2">
            <a:hlinkClick r:id="" action="ppaction://media"/>
            <a:extLst>
              <a:ext uri="{FF2B5EF4-FFF2-40B4-BE49-F238E27FC236}">
                <a16:creationId xmlns:a16="http://schemas.microsoft.com/office/drawing/2014/main" id="{1A962BA2-5554-57AE-3D4D-39D96EADAAF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35223363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1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20</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PeopleSoft Insights Analytics for the SOD Analyzer</a:t>
            </a:r>
            <a:endParaRPr dirty="0"/>
          </a:p>
        </p:txBody>
      </p:sp>
      <p:pic>
        <p:nvPicPr>
          <p:cNvPr id="5" name="Picture 4">
            <a:extLst>
              <a:ext uri="{FF2B5EF4-FFF2-40B4-BE49-F238E27FC236}">
                <a16:creationId xmlns:a16="http://schemas.microsoft.com/office/drawing/2014/main" id="{25E39CBB-E6B0-4A70-B67E-D9C9F9C90220}"/>
              </a:ext>
            </a:extLst>
          </p:cNvPr>
          <p:cNvPicPr>
            <a:picLocks noChangeAspect="1"/>
          </p:cNvPicPr>
          <p:nvPr/>
        </p:nvPicPr>
        <p:blipFill rotWithShape="1">
          <a:blip r:embed="rId2"/>
          <a:srcRect l="11426" t="52785" r="35998" b="7011"/>
          <a:stretch/>
        </p:blipFill>
        <p:spPr>
          <a:xfrm>
            <a:off x="1103243" y="1033669"/>
            <a:ext cx="10320419" cy="3856383"/>
          </a:xfrm>
          <a:prstGeom prst="rect">
            <a:avLst/>
          </a:prstGeom>
        </p:spPr>
      </p:pic>
    </p:spTree>
    <p:extLst>
      <p:ext uri="{BB962C8B-B14F-4D97-AF65-F5344CB8AC3E}">
        <p14:creationId xmlns:p14="http://schemas.microsoft.com/office/powerpoint/2010/main" val="551945301"/>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fld id="{86CB4B4D-7CA3-9044-876B-883B54F8677D}" type="slidenum">
              <a:rPr/>
              <a:t>21</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PeopleSoft Insights Analytics for the SOD Analyzer</a:t>
            </a:r>
            <a:endParaRPr dirty="0"/>
          </a:p>
        </p:txBody>
      </p:sp>
      <p:pic>
        <p:nvPicPr>
          <p:cNvPr id="5" name="Picture 4">
            <a:extLst>
              <a:ext uri="{FF2B5EF4-FFF2-40B4-BE49-F238E27FC236}">
                <a16:creationId xmlns:a16="http://schemas.microsoft.com/office/drawing/2014/main" id="{25E39CBB-E6B0-4A70-B67E-D9C9F9C90220}"/>
              </a:ext>
            </a:extLst>
          </p:cNvPr>
          <p:cNvPicPr>
            <a:picLocks noChangeAspect="1"/>
          </p:cNvPicPr>
          <p:nvPr/>
        </p:nvPicPr>
        <p:blipFill>
          <a:blip r:embed="rId2"/>
          <a:stretch>
            <a:fillRect/>
          </a:stretch>
        </p:blipFill>
        <p:spPr>
          <a:xfrm>
            <a:off x="783784" y="937064"/>
            <a:ext cx="10624432" cy="5191645"/>
          </a:xfrm>
          <a:prstGeom prst="rect">
            <a:avLst/>
          </a:prstGeom>
        </p:spPr>
      </p:pic>
    </p:spTree>
    <p:extLst>
      <p:ext uri="{BB962C8B-B14F-4D97-AF65-F5344CB8AC3E}">
        <p14:creationId xmlns:p14="http://schemas.microsoft.com/office/powerpoint/2010/main" val="823955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Google Shape;101;p86"/>
          <p:cNvSpPr txBox="1">
            <a:spLocks noGrp="1"/>
          </p:cNvSpPr>
          <p:nvPr>
            <p:ph type="sldNum" sz="quarter" idx="2"/>
          </p:nvPr>
        </p:nvSpPr>
        <p:spPr>
          <a:xfrm>
            <a:off x="11793815" y="6527332"/>
            <a:ext cx="207090" cy="195977"/>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rPr/>
              <a:t>22</a:t>
            </a:fld>
            <a:endParaRPr/>
          </a:p>
        </p:txBody>
      </p:sp>
      <p:sp>
        <p:nvSpPr>
          <p:cNvPr id="1015" name="Title 1"/>
          <p:cNvSpPr txBox="1">
            <a:spLocks noGrp="1"/>
          </p:cNvSpPr>
          <p:nvPr>
            <p:ph type="title"/>
          </p:nvPr>
        </p:nvSpPr>
        <p:spPr>
          <a:xfrm>
            <a:off x="295562" y="-6223"/>
            <a:ext cx="9987126" cy="756721"/>
          </a:xfrm>
          <a:prstGeom prst="rect">
            <a:avLst/>
          </a:prstGeom>
        </p:spPr>
        <p:txBody>
          <a:bodyPr/>
          <a:lstStyle/>
          <a:p>
            <a:r>
              <a:rPr lang="en-US" dirty="0"/>
              <a:t>What’s Next? Planned Features and Enhancements</a:t>
            </a:r>
            <a:endParaRPr dirty="0"/>
          </a:p>
        </p:txBody>
      </p:sp>
      <p:sp>
        <p:nvSpPr>
          <p:cNvPr id="6" name="Text Placeholder 2">
            <a:extLst>
              <a:ext uri="{FF2B5EF4-FFF2-40B4-BE49-F238E27FC236}">
                <a16:creationId xmlns:a16="http://schemas.microsoft.com/office/drawing/2014/main" id="{922233E6-24D4-FF31-5820-F27C150F6C09}"/>
              </a:ext>
            </a:extLst>
          </p:cNvPr>
          <p:cNvSpPr txBox="1">
            <a:spLocks noGrp="1"/>
          </p:cNvSpPr>
          <p:nvPr>
            <p:ph type="body" idx="1"/>
          </p:nvPr>
        </p:nvSpPr>
        <p:spPr>
          <a:xfrm>
            <a:off x="627361" y="1033116"/>
            <a:ext cx="9655328" cy="5258354"/>
          </a:xfrm>
          <a:prstGeom prst="rect">
            <a:avLst/>
          </a:prstGeom>
        </p:spPr>
        <p:txBody>
          <a:bodyPr>
            <a:normAutofit/>
          </a:bodyPr>
          <a:lstStyle/>
          <a:p>
            <a:pPr>
              <a:buFont typeface="Wingdings" panose="05000000000000000000" pitchFamily="2" charset="2"/>
              <a:buChar char="q"/>
            </a:pPr>
            <a:r>
              <a:rPr lang="en-US" dirty="0"/>
              <a:t>Expand length of SOD Rule Description field	</a:t>
            </a:r>
          </a:p>
          <a:p>
            <a:pPr>
              <a:buFont typeface="Wingdings" panose="05000000000000000000" pitchFamily="2" charset="2"/>
              <a:buChar char="q"/>
            </a:pPr>
            <a:r>
              <a:rPr lang="en-US" dirty="0"/>
              <a:t>Insert additional long description field</a:t>
            </a:r>
          </a:p>
          <a:p>
            <a:pPr>
              <a:buFont typeface="Wingdings" panose="05000000000000000000" pitchFamily="2" charset="2"/>
              <a:buChar char="q"/>
            </a:pPr>
            <a:r>
              <a:rPr lang="en-US" dirty="0"/>
              <a:t>Enhance reporting for active SOD rule listing</a:t>
            </a:r>
          </a:p>
          <a:p>
            <a:pPr>
              <a:buFont typeface="Wingdings" panose="05000000000000000000" pitchFamily="2" charset="2"/>
              <a:buChar char="q"/>
            </a:pPr>
            <a:r>
              <a:rPr lang="en-US" dirty="0"/>
              <a:t>Develop ‘mitigating control’ functionality</a:t>
            </a:r>
          </a:p>
          <a:p>
            <a:pPr>
              <a:buFont typeface="Wingdings" panose="05000000000000000000" pitchFamily="2" charset="2"/>
              <a:buChar char="q"/>
            </a:pPr>
            <a:r>
              <a:rPr lang="en-US" dirty="0"/>
              <a:t>Enhancements to PeopleSoft Insights (need customer feedback)</a:t>
            </a:r>
          </a:p>
          <a:p>
            <a:pPr>
              <a:buFont typeface="Wingdings" panose="05000000000000000000" pitchFamily="2" charset="2"/>
              <a:buChar char="q"/>
            </a:pPr>
            <a:r>
              <a:rPr lang="en-US" dirty="0"/>
              <a:t>New module called “SOD Preventer”</a:t>
            </a:r>
          </a:p>
          <a:p>
            <a:pPr>
              <a:buFont typeface="Wingdings" panose="05000000000000000000" pitchFamily="2" charset="2"/>
              <a:buChar char="q"/>
            </a:pPr>
            <a:endParaRPr lang="en-US" dirty="0"/>
          </a:p>
        </p:txBody>
      </p:sp>
    </p:spTree>
    <p:extLst>
      <p:ext uri="{BB962C8B-B14F-4D97-AF65-F5344CB8AC3E}">
        <p14:creationId xmlns:p14="http://schemas.microsoft.com/office/powerpoint/2010/main" val="24713624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 calcmode="lin" valueType="num">
                                      <p:cBhvr additive="base">
                                        <p:cTn id="3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2AF070-47A7-9442-BE87-09595E16CCE5}"/>
              </a:ext>
            </a:extLst>
          </p:cNvPr>
          <p:cNvSpPr>
            <a:spLocks noGrp="1"/>
          </p:cNvSpPr>
          <p:nvPr>
            <p:ph type="body" sz="quarter" idx="4294967295"/>
          </p:nvPr>
        </p:nvSpPr>
        <p:spPr>
          <a:xfrm>
            <a:off x="0" y="1962979"/>
            <a:ext cx="12192000" cy="1124588"/>
          </a:xfrm>
        </p:spPr>
        <p:txBody>
          <a:bodyPr>
            <a:noAutofit/>
          </a:bodyPr>
          <a:lstStyle/>
          <a:p>
            <a:pPr algn="ctr"/>
            <a:r>
              <a:rPr lang="en-US" sz="7200" b="1" dirty="0">
                <a:solidFill>
                  <a:srgbClr val="92D050"/>
                </a:solidFill>
              </a:rPr>
              <a:t>Questions?</a:t>
            </a:r>
            <a:br>
              <a:rPr lang="en-US" sz="7200" b="1" dirty="0">
                <a:solidFill>
                  <a:srgbClr val="92D050"/>
                </a:solidFill>
              </a:rPr>
            </a:br>
            <a:endParaRPr lang="en-US" sz="7200" b="1" dirty="0">
              <a:solidFill>
                <a:srgbClr val="92D050"/>
              </a:solidFill>
            </a:endParaRPr>
          </a:p>
          <a:p>
            <a:pPr algn="ctr"/>
            <a:r>
              <a:rPr lang="en-US" sz="3200" b="1" dirty="0">
                <a:solidFill>
                  <a:srgbClr val="92D050"/>
                </a:solidFill>
              </a:rPr>
              <a:t>Randall Johnson, Vice President – </a:t>
            </a:r>
            <a:r>
              <a:rPr lang="en-US" sz="3200" b="1" dirty="0">
                <a:solidFill>
                  <a:srgbClr val="92D050"/>
                </a:solidFill>
                <a:hlinkClick r:id="rId2">
                  <a:extLst>
                    <a:ext uri="{A12FA001-AC4F-418D-AE19-62706E023703}">
                      <ahyp:hlinkClr xmlns:ahyp="http://schemas.microsoft.com/office/drawing/2018/hyperlinkcolor" val="tx"/>
                    </a:ext>
                  </a:extLst>
                </a:hlinkClick>
              </a:rPr>
              <a:t>randall.johnson@spearmc.com</a:t>
            </a:r>
            <a:r>
              <a:rPr lang="en-US" sz="3200" b="1" dirty="0">
                <a:solidFill>
                  <a:srgbClr val="92D050"/>
                </a:solidFill>
              </a:rPr>
              <a:t> </a:t>
            </a:r>
          </a:p>
          <a:p>
            <a:pPr algn="ctr"/>
            <a:r>
              <a:rPr lang="en-US" sz="3200" b="1" dirty="0">
                <a:solidFill>
                  <a:srgbClr val="92D050"/>
                </a:solidFill>
              </a:rPr>
              <a:t>847-507-7647</a:t>
            </a:r>
          </a:p>
        </p:txBody>
      </p:sp>
      <p:pic>
        <p:nvPicPr>
          <p:cNvPr id="5" name="Picture 4" descr="A green banner with white text&#10;&#10;Description automatically generated">
            <a:extLst>
              <a:ext uri="{FF2B5EF4-FFF2-40B4-BE49-F238E27FC236}">
                <a16:creationId xmlns:a16="http://schemas.microsoft.com/office/drawing/2014/main" id="{467B48B4-D517-806F-35E2-E871BBBE334D}"/>
              </a:ext>
            </a:extLst>
          </p:cNvPr>
          <p:cNvPicPr>
            <a:picLocks noChangeAspect="1"/>
          </p:cNvPicPr>
          <p:nvPr/>
        </p:nvPicPr>
        <p:blipFill>
          <a:blip r:embed="rId3"/>
          <a:stretch>
            <a:fillRect/>
          </a:stretch>
        </p:blipFill>
        <p:spPr>
          <a:xfrm>
            <a:off x="99951" y="-632361"/>
            <a:ext cx="4114800" cy="4114800"/>
          </a:xfrm>
          <a:prstGeom prst="rect">
            <a:avLst/>
          </a:prstGeom>
        </p:spPr>
      </p:pic>
    </p:spTree>
    <p:extLst>
      <p:ext uri="{BB962C8B-B14F-4D97-AF65-F5344CB8AC3E}">
        <p14:creationId xmlns:p14="http://schemas.microsoft.com/office/powerpoint/2010/main" val="292502651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theme/theme1.xml><?xml version="1.0" encoding="utf-8"?>
<a:theme xmlns:a="http://schemas.openxmlformats.org/drawingml/2006/main" name="Title-Slides">
  <a:themeElements>
    <a:clrScheme name="Custom 3">
      <a:dk1>
        <a:srgbClr val="343636"/>
      </a:dk1>
      <a:lt1>
        <a:srgbClr val="CAD5DA"/>
      </a:lt1>
      <a:dk2>
        <a:srgbClr val="A7A7A7"/>
      </a:dk2>
      <a:lt2>
        <a:srgbClr val="535353"/>
      </a:lt2>
      <a:accent1>
        <a:srgbClr val="295256"/>
      </a:accent1>
      <a:accent2>
        <a:srgbClr val="80A32C"/>
      </a:accent2>
      <a:accent3>
        <a:srgbClr val="9FA3A9"/>
      </a:accent3>
      <a:accent4>
        <a:srgbClr val="3E505B"/>
      </a:accent4>
      <a:accent5>
        <a:srgbClr val="51936B"/>
      </a:accent5>
      <a:accent6>
        <a:srgbClr val="006D77"/>
      </a:accent6>
      <a:hlink>
        <a:srgbClr val="0000FF"/>
      </a:hlink>
      <a:folHlink>
        <a:srgbClr val="FF00FF"/>
      </a:folHlink>
    </a:clrScheme>
    <a:fontScheme name="Title-Slides">
      <a:majorFont>
        <a:latin typeface="Helvetica"/>
        <a:ea typeface="Helvetica"/>
        <a:cs typeface="Helvetica"/>
      </a:majorFont>
      <a:minorFont>
        <a:latin typeface="Arial"/>
        <a:ea typeface="Arial"/>
        <a:cs typeface="Arial"/>
      </a:minorFont>
    </a:fontScheme>
    <a:fmtScheme name="Title-Slid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43636"/>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43636"/>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itle-Slides">
  <a:themeElements>
    <a:clrScheme name="Title-Slides">
      <a:dk1>
        <a:srgbClr val="000000"/>
      </a:dk1>
      <a:lt1>
        <a:srgbClr val="FFFFFF"/>
      </a:lt1>
      <a:dk2>
        <a:srgbClr val="A7A7A7"/>
      </a:dk2>
      <a:lt2>
        <a:srgbClr val="535353"/>
      </a:lt2>
      <a:accent1>
        <a:srgbClr val="295256"/>
      </a:accent1>
      <a:accent2>
        <a:srgbClr val="80A32C"/>
      </a:accent2>
      <a:accent3>
        <a:srgbClr val="9FA3A9"/>
      </a:accent3>
      <a:accent4>
        <a:srgbClr val="3E505B"/>
      </a:accent4>
      <a:accent5>
        <a:srgbClr val="AC3830"/>
      </a:accent5>
      <a:accent6>
        <a:srgbClr val="006D77"/>
      </a:accent6>
      <a:hlink>
        <a:srgbClr val="0000FF"/>
      </a:hlink>
      <a:folHlink>
        <a:srgbClr val="FF00FF"/>
      </a:folHlink>
    </a:clrScheme>
    <a:fontScheme name="Title-Slides">
      <a:majorFont>
        <a:latin typeface="Helvetica"/>
        <a:ea typeface="Helvetica"/>
        <a:cs typeface="Helvetica"/>
      </a:majorFont>
      <a:minorFont>
        <a:latin typeface="Arial"/>
        <a:ea typeface="Arial"/>
        <a:cs typeface="Arial"/>
      </a:minorFont>
    </a:fontScheme>
    <a:fmtScheme name="Title-Slid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43636"/>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343636"/>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1290</TotalTime>
  <Words>562</Words>
  <Application>Microsoft Office PowerPoint</Application>
  <PresentationFormat>Widescreen</PresentationFormat>
  <Paragraphs>126</Paragraphs>
  <Slides>23</Slides>
  <Notes>1</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Cambria</vt:lpstr>
      <vt:lpstr>Wingdings</vt:lpstr>
      <vt:lpstr>Title-Slides</vt:lpstr>
      <vt:lpstr>PowerPoint Presentation</vt:lpstr>
      <vt:lpstr>Your Presenter</vt:lpstr>
      <vt:lpstr>Products and Services</vt:lpstr>
      <vt:lpstr>Recognition and Specializations</vt:lpstr>
      <vt:lpstr>Segregation of Duties as Key Control</vt:lpstr>
      <vt:lpstr>How SOD Conflicts are Introduced</vt:lpstr>
      <vt:lpstr>SOD Analyzer Overview</vt:lpstr>
      <vt:lpstr>SOD Rules Definition</vt:lpstr>
      <vt:lpstr>SOD Rule Definition</vt:lpstr>
      <vt:lpstr>SOD Rule Definition</vt:lpstr>
      <vt:lpstr>SOD Rule Definition</vt:lpstr>
      <vt:lpstr>SOD Rules Definition</vt:lpstr>
      <vt:lpstr>SOD Rules Violation Results</vt:lpstr>
      <vt:lpstr>SOD Rules Violation Results</vt:lpstr>
      <vt:lpstr>SOD Rules Violation Results</vt:lpstr>
      <vt:lpstr>SOD Rules Violation Results</vt:lpstr>
      <vt:lpstr>PeopleSoft Insights Analytics for the SOD Analyzer</vt:lpstr>
      <vt:lpstr>PeopleSoft Insights Analytics for the SOD Analyzer</vt:lpstr>
      <vt:lpstr>PeopleSoft Insights Analytics for the SOD Analyzer</vt:lpstr>
      <vt:lpstr>PeopleSoft Insights Analytics for the SOD Analyzer</vt:lpstr>
      <vt:lpstr>PeopleSoft Insights Analytics for the SOD Analyzer</vt:lpstr>
      <vt:lpstr>What’s Next? Planned Features and Enhancements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Leach</dc:creator>
  <cp:lastModifiedBy>Susan Caranante</cp:lastModifiedBy>
  <cp:revision>90</cp:revision>
  <cp:lastPrinted>2024-05-03T17:34:51Z</cp:lastPrinted>
  <dcterms:modified xsi:type="dcterms:W3CDTF">2024-09-09T17:52:59Z</dcterms:modified>
</cp:coreProperties>
</file>